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5" r:id="rId3"/>
    <p:sldId id="269" r:id="rId4"/>
    <p:sldId id="258" r:id="rId5"/>
    <p:sldId id="262" r:id="rId6"/>
    <p:sldId id="263" r:id="rId7"/>
    <p:sldId id="266" r:id="rId8"/>
    <p:sldId id="261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BD6D2B-4E77-4DD1-B93F-EB596C07C107}" type="doc">
      <dgm:prSet loTypeId="urn:microsoft.com/office/officeart/2005/8/layout/hierarchy1" loCatId="hierarchy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2B3895F0-6228-41D2-9709-3407C2F2B7E9}">
      <dgm:prSet phldrT="[Текст]"/>
      <dgm:spPr/>
      <dgm:t>
        <a:bodyPr/>
        <a:lstStyle/>
        <a:p>
          <a:pPr algn="l"/>
          <a:r>
            <a:rPr lang="ru-RU" b="1" dirty="0" smtClean="0"/>
            <a:t>Краткие прилагательные</a:t>
          </a:r>
          <a:endParaRPr lang="ru-RU" b="1" dirty="0"/>
        </a:p>
      </dgm:t>
    </dgm:pt>
    <dgm:pt modelId="{3900AE10-4042-4C86-B4E0-E3E2D1E210AB}" type="parTrans" cxnId="{A2576CCA-D8D8-42C1-9882-2BA70D07C21A}">
      <dgm:prSet/>
      <dgm:spPr/>
      <dgm:t>
        <a:bodyPr/>
        <a:lstStyle/>
        <a:p>
          <a:endParaRPr lang="ru-RU"/>
        </a:p>
      </dgm:t>
    </dgm:pt>
    <dgm:pt modelId="{073725A4-76C7-4661-997B-4046304D5FFE}" type="sibTrans" cxnId="{A2576CCA-D8D8-42C1-9882-2BA70D07C21A}">
      <dgm:prSet/>
      <dgm:spPr/>
      <dgm:t>
        <a:bodyPr/>
        <a:lstStyle/>
        <a:p>
          <a:endParaRPr lang="ru-RU"/>
        </a:p>
      </dgm:t>
    </dgm:pt>
    <dgm:pt modelId="{D8F82650-F71D-4FFC-9353-F0227F0AF4EC}">
      <dgm:prSet phldrT="[Текст]"/>
      <dgm:spPr/>
      <dgm:t>
        <a:bodyPr/>
        <a:lstStyle/>
        <a:p>
          <a:r>
            <a:rPr lang="ru-RU" dirty="0" smtClean="0"/>
            <a:t>отвечает</a:t>
          </a:r>
          <a:endParaRPr lang="ru-RU" dirty="0"/>
        </a:p>
      </dgm:t>
    </dgm:pt>
    <dgm:pt modelId="{D1E6EF45-865B-45F5-8457-D3F326862501}" type="parTrans" cxnId="{6009713E-F612-472D-B540-B19C5B3DE4DF}">
      <dgm:prSet/>
      <dgm:spPr/>
      <dgm:t>
        <a:bodyPr/>
        <a:lstStyle/>
        <a:p>
          <a:endParaRPr lang="ru-RU"/>
        </a:p>
      </dgm:t>
    </dgm:pt>
    <dgm:pt modelId="{39B25D37-0A16-4B37-B26E-F2184FE94AB5}" type="sibTrans" cxnId="{6009713E-F612-472D-B540-B19C5B3DE4DF}">
      <dgm:prSet/>
      <dgm:spPr/>
      <dgm:t>
        <a:bodyPr/>
        <a:lstStyle/>
        <a:p>
          <a:endParaRPr lang="ru-RU"/>
        </a:p>
      </dgm:t>
    </dgm:pt>
    <dgm:pt modelId="{CEEBE5D0-5CD3-4E7E-B8E8-46FED86C07EC}">
      <dgm:prSet phldrT="[Текст]"/>
      <dgm:spPr/>
      <dgm:t>
        <a:bodyPr/>
        <a:lstStyle/>
        <a:p>
          <a:r>
            <a:rPr lang="ru-RU" dirty="0" smtClean="0"/>
            <a:t>Каков?</a:t>
          </a:r>
        </a:p>
        <a:p>
          <a:r>
            <a:rPr lang="ru-RU" dirty="0" smtClean="0"/>
            <a:t>Какова?</a:t>
          </a:r>
        </a:p>
        <a:p>
          <a:r>
            <a:rPr lang="ru-RU" dirty="0" smtClean="0"/>
            <a:t>Каково?</a:t>
          </a:r>
        </a:p>
        <a:p>
          <a:r>
            <a:rPr lang="ru-RU" dirty="0" smtClean="0"/>
            <a:t>Каковы?</a:t>
          </a:r>
          <a:endParaRPr lang="ru-RU" dirty="0"/>
        </a:p>
      </dgm:t>
    </dgm:pt>
    <dgm:pt modelId="{78245E7C-DE3C-4661-84F2-6FFF5E925826}" type="parTrans" cxnId="{CA91479A-E00D-4AC6-95C0-B29842D42A90}">
      <dgm:prSet/>
      <dgm:spPr/>
      <dgm:t>
        <a:bodyPr/>
        <a:lstStyle/>
        <a:p>
          <a:endParaRPr lang="ru-RU"/>
        </a:p>
      </dgm:t>
    </dgm:pt>
    <dgm:pt modelId="{FBA29C7E-4029-4A54-8FB0-D446C2396494}" type="sibTrans" cxnId="{CA91479A-E00D-4AC6-95C0-B29842D42A90}">
      <dgm:prSet/>
      <dgm:spPr/>
      <dgm:t>
        <a:bodyPr/>
        <a:lstStyle/>
        <a:p>
          <a:endParaRPr lang="ru-RU"/>
        </a:p>
      </dgm:t>
    </dgm:pt>
    <dgm:pt modelId="{37B3117E-3C67-41E6-9511-CDC7013FB7E7}">
      <dgm:prSet phldrT="[Текст]"/>
      <dgm:spPr/>
      <dgm:t>
        <a:bodyPr/>
        <a:lstStyle/>
        <a:p>
          <a:r>
            <a:rPr lang="ru-RU" dirty="0" smtClean="0"/>
            <a:t>От качественных прилагательных</a:t>
          </a:r>
          <a:endParaRPr lang="ru-RU" dirty="0"/>
        </a:p>
      </dgm:t>
    </dgm:pt>
    <dgm:pt modelId="{1A14459B-C1AB-488F-B028-A4DAA8E0BD3A}" type="parTrans" cxnId="{27237CC0-F7F1-4D46-B97C-9AD446877794}">
      <dgm:prSet/>
      <dgm:spPr/>
      <dgm:t>
        <a:bodyPr/>
        <a:lstStyle/>
        <a:p>
          <a:endParaRPr lang="ru-RU"/>
        </a:p>
      </dgm:t>
    </dgm:pt>
    <dgm:pt modelId="{6648EBB0-F5D7-43A0-8531-08D0546A0F75}" type="sibTrans" cxnId="{27237CC0-F7F1-4D46-B97C-9AD446877794}">
      <dgm:prSet/>
      <dgm:spPr/>
      <dgm:t>
        <a:bodyPr/>
        <a:lstStyle/>
        <a:p>
          <a:endParaRPr lang="ru-RU"/>
        </a:p>
      </dgm:t>
    </dgm:pt>
    <dgm:pt modelId="{910ED6CD-3B6E-47BA-B7B3-5BC2C4F38C10}">
      <dgm:prSet phldrT="[Текст]"/>
      <dgm:spPr/>
      <dgm:t>
        <a:bodyPr/>
        <a:lstStyle/>
        <a:p>
          <a:r>
            <a:rPr lang="ru-RU" dirty="0" smtClean="0"/>
            <a:t>является</a:t>
          </a:r>
          <a:endParaRPr lang="ru-RU" dirty="0"/>
        </a:p>
      </dgm:t>
    </dgm:pt>
    <dgm:pt modelId="{D2E5922E-1E37-44F7-A3F5-84DCF8BE3B54}" type="parTrans" cxnId="{5A9E5C38-BC88-4EF5-98A4-9BE49BEB59A2}">
      <dgm:prSet/>
      <dgm:spPr/>
      <dgm:t>
        <a:bodyPr/>
        <a:lstStyle/>
        <a:p>
          <a:endParaRPr lang="ru-RU"/>
        </a:p>
      </dgm:t>
    </dgm:pt>
    <dgm:pt modelId="{72557472-717E-48BE-9068-03F583CFF10C}" type="sibTrans" cxnId="{5A9E5C38-BC88-4EF5-98A4-9BE49BEB59A2}">
      <dgm:prSet/>
      <dgm:spPr/>
      <dgm:t>
        <a:bodyPr/>
        <a:lstStyle/>
        <a:p>
          <a:endParaRPr lang="ru-RU"/>
        </a:p>
      </dgm:t>
    </dgm:pt>
    <dgm:pt modelId="{ADD48780-5137-43BA-9BB6-3D70E92C8D3A}">
      <dgm:prSet phldrT="[Текст]"/>
      <dgm:spPr/>
      <dgm:t>
        <a:bodyPr/>
        <a:lstStyle/>
        <a:p>
          <a:r>
            <a:rPr lang="ru-RU" dirty="0" smtClean="0"/>
            <a:t>сказуемым</a:t>
          </a:r>
          <a:endParaRPr lang="ru-RU" dirty="0"/>
        </a:p>
      </dgm:t>
    </dgm:pt>
    <dgm:pt modelId="{2E569C54-F216-4818-AF0B-FB37A91834C1}" type="parTrans" cxnId="{AE0520D1-DA20-4D19-8216-1C3BD4C111E2}">
      <dgm:prSet/>
      <dgm:spPr/>
      <dgm:t>
        <a:bodyPr/>
        <a:lstStyle/>
        <a:p>
          <a:endParaRPr lang="ru-RU"/>
        </a:p>
      </dgm:t>
    </dgm:pt>
    <dgm:pt modelId="{F869CBB4-2023-41CD-B2BC-10360A8E4AEE}" type="sibTrans" cxnId="{AE0520D1-DA20-4D19-8216-1C3BD4C111E2}">
      <dgm:prSet/>
      <dgm:spPr/>
      <dgm:t>
        <a:bodyPr/>
        <a:lstStyle/>
        <a:p>
          <a:endParaRPr lang="ru-RU"/>
        </a:p>
      </dgm:t>
    </dgm:pt>
    <dgm:pt modelId="{F72C8CB5-B7BC-4063-B21E-5D895DA0F1B7}">
      <dgm:prSet/>
      <dgm:spPr/>
      <dgm:t>
        <a:bodyPr/>
        <a:lstStyle/>
        <a:p>
          <a:r>
            <a:rPr lang="ru-RU" dirty="0" smtClean="0"/>
            <a:t>изменяется</a:t>
          </a:r>
          <a:endParaRPr lang="ru-RU" dirty="0"/>
        </a:p>
      </dgm:t>
    </dgm:pt>
    <dgm:pt modelId="{6970C7EB-87F1-4378-AB2B-874553A32A46}" type="parTrans" cxnId="{80967E49-FCA7-4978-A8BF-95E8DC9558B4}">
      <dgm:prSet/>
      <dgm:spPr/>
      <dgm:t>
        <a:bodyPr/>
        <a:lstStyle/>
        <a:p>
          <a:endParaRPr lang="ru-RU"/>
        </a:p>
      </dgm:t>
    </dgm:pt>
    <dgm:pt modelId="{5CA37E21-923E-45AC-B8D3-7365052CBAB5}" type="sibTrans" cxnId="{80967E49-FCA7-4978-A8BF-95E8DC9558B4}">
      <dgm:prSet/>
      <dgm:spPr/>
      <dgm:t>
        <a:bodyPr/>
        <a:lstStyle/>
        <a:p>
          <a:endParaRPr lang="ru-RU"/>
        </a:p>
      </dgm:t>
    </dgm:pt>
    <dgm:pt modelId="{1B17482A-E453-4910-9426-324BD1F2C0AB}">
      <dgm:prSet/>
      <dgm:spPr/>
      <dgm:t>
        <a:bodyPr/>
        <a:lstStyle/>
        <a:p>
          <a:r>
            <a:rPr lang="ru-RU" dirty="0" smtClean="0"/>
            <a:t>образуется</a:t>
          </a:r>
          <a:endParaRPr lang="ru-RU" dirty="0"/>
        </a:p>
      </dgm:t>
    </dgm:pt>
    <dgm:pt modelId="{3B0361F9-2E13-427C-83D2-C8E8E92041D0}" type="parTrans" cxnId="{A2BAEF67-1992-47BF-9E8E-14035ECEC680}">
      <dgm:prSet/>
      <dgm:spPr/>
      <dgm:t>
        <a:bodyPr/>
        <a:lstStyle/>
        <a:p>
          <a:endParaRPr lang="ru-RU"/>
        </a:p>
      </dgm:t>
    </dgm:pt>
    <dgm:pt modelId="{8B9E4D6D-3E36-4B04-B439-6056DF8BC94B}" type="sibTrans" cxnId="{A2BAEF67-1992-47BF-9E8E-14035ECEC680}">
      <dgm:prSet/>
      <dgm:spPr/>
      <dgm:t>
        <a:bodyPr/>
        <a:lstStyle/>
        <a:p>
          <a:endParaRPr lang="ru-RU"/>
        </a:p>
      </dgm:t>
    </dgm:pt>
    <dgm:pt modelId="{F0E71629-9C25-4919-94CF-13BFED9929E7}">
      <dgm:prSet/>
      <dgm:spPr/>
      <dgm:t>
        <a:bodyPr/>
        <a:lstStyle/>
        <a:p>
          <a:r>
            <a:rPr lang="ru-RU" dirty="0" smtClean="0"/>
            <a:t>Родам,</a:t>
          </a:r>
        </a:p>
        <a:p>
          <a:r>
            <a:rPr lang="ru-RU" dirty="0" smtClean="0"/>
            <a:t>числам</a:t>
          </a:r>
          <a:endParaRPr lang="ru-RU" dirty="0"/>
        </a:p>
      </dgm:t>
    </dgm:pt>
    <dgm:pt modelId="{0F73A364-78D6-469E-BCC6-C66B11960B42}" type="parTrans" cxnId="{828038E4-8912-431A-81CA-276B3F928A60}">
      <dgm:prSet/>
      <dgm:spPr/>
      <dgm:t>
        <a:bodyPr/>
        <a:lstStyle/>
        <a:p>
          <a:endParaRPr lang="ru-RU"/>
        </a:p>
      </dgm:t>
    </dgm:pt>
    <dgm:pt modelId="{B49BF859-FB3E-422D-AECF-5748D1FFF6C9}" type="sibTrans" cxnId="{828038E4-8912-431A-81CA-276B3F928A60}">
      <dgm:prSet/>
      <dgm:spPr/>
      <dgm:t>
        <a:bodyPr/>
        <a:lstStyle/>
        <a:p>
          <a:endParaRPr lang="ru-RU"/>
        </a:p>
      </dgm:t>
    </dgm:pt>
    <dgm:pt modelId="{E9B438B9-D7DC-421B-8DBD-015F61D69172}" type="pres">
      <dgm:prSet presAssocID="{5CBD6D2B-4E77-4DD1-B93F-EB596C07C10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800E0D2-D044-41C8-B765-3456C9F33C35}" type="pres">
      <dgm:prSet presAssocID="{2B3895F0-6228-41D2-9709-3407C2F2B7E9}" presName="hierRoot1" presStyleCnt="0"/>
      <dgm:spPr/>
    </dgm:pt>
    <dgm:pt modelId="{57F2A3B6-B324-4EED-BAA4-5274144F4EB1}" type="pres">
      <dgm:prSet presAssocID="{2B3895F0-6228-41D2-9709-3407C2F2B7E9}" presName="composite" presStyleCnt="0"/>
      <dgm:spPr/>
    </dgm:pt>
    <dgm:pt modelId="{B6B4A259-3A97-466A-8A06-A63EBF1FDF39}" type="pres">
      <dgm:prSet presAssocID="{2B3895F0-6228-41D2-9709-3407C2F2B7E9}" presName="background" presStyleLbl="node0" presStyleIdx="0" presStyleCnt="1"/>
      <dgm:spPr/>
    </dgm:pt>
    <dgm:pt modelId="{E95D9650-AAE7-4175-A7DD-99246FC3E124}" type="pres">
      <dgm:prSet presAssocID="{2B3895F0-6228-41D2-9709-3407C2F2B7E9}" presName="text" presStyleLbl="fgAcc0" presStyleIdx="0" presStyleCnt="1" custScaleX="289061" custScaleY="119942" custLinFactNeighborX="-48731" custLinFactNeighborY="-877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3DE7565-D5BD-42E5-AB86-F7C013A7914A}" type="pres">
      <dgm:prSet presAssocID="{2B3895F0-6228-41D2-9709-3407C2F2B7E9}" presName="hierChild2" presStyleCnt="0"/>
      <dgm:spPr/>
    </dgm:pt>
    <dgm:pt modelId="{102ED393-B645-4E08-A4D1-EDAD468111C6}" type="pres">
      <dgm:prSet presAssocID="{D1E6EF45-865B-45F5-8457-D3F326862501}" presName="Name10" presStyleLbl="parChTrans1D2" presStyleIdx="0" presStyleCnt="4"/>
      <dgm:spPr/>
      <dgm:t>
        <a:bodyPr/>
        <a:lstStyle/>
        <a:p>
          <a:endParaRPr lang="ru-RU"/>
        </a:p>
      </dgm:t>
    </dgm:pt>
    <dgm:pt modelId="{8A020D2A-A78D-4A37-BF17-B0E73CC4B564}" type="pres">
      <dgm:prSet presAssocID="{D8F82650-F71D-4FFC-9353-F0227F0AF4EC}" presName="hierRoot2" presStyleCnt="0"/>
      <dgm:spPr/>
    </dgm:pt>
    <dgm:pt modelId="{C3500BB5-A078-4565-A87D-F538FE8D66CC}" type="pres">
      <dgm:prSet presAssocID="{D8F82650-F71D-4FFC-9353-F0227F0AF4EC}" presName="composite2" presStyleCnt="0"/>
      <dgm:spPr/>
    </dgm:pt>
    <dgm:pt modelId="{5FF31668-E1B7-46A7-AB04-2C10A32BE61F}" type="pres">
      <dgm:prSet presAssocID="{D8F82650-F71D-4FFC-9353-F0227F0AF4EC}" presName="background2" presStyleLbl="node2" presStyleIdx="0" presStyleCnt="4"/>
      <dgm:spPr/>
    </dgm:pt>
    <dgm:pt modelId="{47AABADC-DCF6-4CD2-B552-816C6CE02E40}" type="pres">
      <dgm:prSet presAssocID="{D8F82650-F71D-4FFC-9353-F0227F0AF4EC}" presName="text2" presStyleLbl="fgAcc2" presStyleIdx="0" presStyleCnt="4" custLinFactX="-30459" custLinFactNeighborX="-100000" custLinFactNeighborY="-227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CB2E0AA-C602-42C7-8766-BE2DB8120912}" type="pres">
      <dgm:prSet presAssocID="{D8F82650-F71D-4FFC-9353-F0227F0AF4EC}" presName="hierChild3" presStyleCnt="0"/>
      <dgm:spPr/>
    </dgm:pt>
    <dgm:pt modelId="{1353E328-8F1F-4917-BC86-09262916C23C}" type="pres">
      <dgm:prSet presAssocID="{78245E7C-DE3C-4661-84F2-6FFF5E925826}" presName="Name17" presStyleLbl="parChTrans1D3" presStyleIdx="0" presStyleCnt="4"/>
      <dgm:spPr/>
      <dgm:t>
        <a:bodyPr/>
        <a:lstStyle/>
        <a:p>
          <a:endParaRPr lang="ru-RU"/>
        </a:p>
      </dgm:t>
    </dgm:pt>
    <dgm:pt modelId="{413D6F57-7189-4D8F-9E24-C2FC91650650}" type="pres">
      <dgm:prSet presAssocID="{CEEBE5D0-5CD3-4E7E-B8E8-46FED86C07EC}" presName="hierRoot3" presStyleCnt="0"/>
      <dgm:spPr/>
    </dgm:pt>
    <dgm:pt modelId="{78153D10-7011-4828-87E8-B338D7542F60}" type="pres">
      <dgm:prSet presAssocID="{CEEBE5D0-5CD3-4E7E-B8E8-46FED86C07EC}" presName="composite3" presStyleCnt="0"/>
      <dgm:spPr/>
    </dgm:pt>
    <dgm:pt modelId="{F2011F26-7CD0-42FB-BB1A-50FF0A07DE72}" type="pres">
      <dgm:prSet presAssocID="{CEEBE5D0-5CD3-4E7E-B8E8-46FED86C07EC}" presName="background3" presStyleLbl="node3" presStyleIdx="0" presStyleCnt="4"/>
      <dgm:spPr/>
    </dgm:pt>
    <dgm:pt modelId="{A690ABC7-58BC-455F-AA69-5BB0BD8D3ADF}" type="pres">
      <dgm:prSet presAssocID="{CEEBE5D0-5CD3-4E7E-B8E8-46FED86C07EC}" presName="text3" presStyleLbl="fgAcc3" presStyleIdx="0" presStyleCnt="4" custScaleY="152367" custLinFactNeighborX="2854" custLinFactNeighborY="-219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3E79AE-D966-4374-8257-1C4567AB49F4}" type="pres">
      <dgm:prSet presAssocID="{CEEBE5D0-5CD3-4E7E-B8E8-46FED86C07EC}" presName="hierChild4" presStyleCnt="0"/>
      <dgm:spPr/>
    </dgm:pt>
    <dgm:pt modelId="{79FF9ED2-4289-464F-A7EA-317194319236}" type="pres">
      <dgm:prSet presAssocID="{1A14459B-C1AB-488F-B028-A4DAA8E0BD3A}" presName="Name17" presStyleLbl="parChTrans1D3" presStyleIdx="1" presStyleCnt="4"/>
      <dgm:spPr/>
      <dgm:t>
        <a:bodyPr/>
        <a:lstStyle/>
        <a:p>
          <a:endParaRPr lang="ru-RU"/>
        </a:p>
      </dgm:t>
    </dgm:pt>
    <dgm:pt modelId="{E5E8759B-5CB3-4B0E-BC74-A20F415A2345}" type="pres">
      <dgm:prSet presAssocID="{37B3117E-3C67-41E6-9511-CDC7013FB7E7}" presName="hierRoot3" presStyleCnt="0"/>
      <dgm:spPr/>
    </dgm:pt>
    <dgm:pt modelId="{C7A421B0-86D7-424A-9F33-232ECC78E9B6}" type="pres">
      <dgm:prSet presAssocID="{37B3117E-3C67-41E6-9511-CDC7013FB7E7}" presName="composite3" presStyleCnt="0"/>
      <dgm:spPr/>
    </dgm:pt>
    <dgm:pt modelId="{1A7B1C8B-D43E-452F-9DC8-DA1921A16FBD}" type="pres">
      <dgm:prSet presAssocID="{37B3117E-3C67-41E6-9511-CDC7013FB7E7}" presName="background3" presStyleLbl="node3" presStyleIdx="1" presStyleCnt="4"/>
      <dgm:spPr/>
    </dgm:pt>
    <dgm:pt modelId="{4CCE6636-C202-4779-86A3-2A9929FCA511}" type="pres">
      <dgm:prSet presAssocID="{37B3117E-3C67-41E6-9511-CDC7013FB7E7}" presName="text3" presStyleLbl="fgAcc3" presStyleIdx="1" presStyleCnt="4" custScaleX="126953" custScaleY="170695" custLinFactNeighborX="64355" custLinFactNeighborY="-134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5C31A64-8F05-4A90-934D-AD68DFDB43A6}" type="pres">
      <dgm:prSet presAssocID="{37B3117E-3C67-41E6-9511-CDC7013FB7E7}" presName="hierChild4" presStyleCnt="0"/>
      <dgm:spPr/>
    </dgm:pt>
    <dgm:pt modelId="{5B79D37C-3330-4940-9796-140FDA8601D6}" type="pres">
      <dgm:prSet presAssocID="{0F73A364-78D6-469E-BCC6-C66B11960B42}" presName="Name17" presStyleLbl="parChTrans1D3" presStyleIdx="2" presStyleCnt="4"/>
      <dgm:spPr/>
      <dgm:t>
        <a:bodyPr/>
        <a:lstStyle/>
        <a:p>
          <a:endParaRPr lang="ru-RU"/>
        </a:p>
      </dgm:t>
    </dgm:pt>
    <dgm:pt modelId="{AC75EFF2-7D84-4DD6-B64F-9071733C1205}" type="pres">
      <dgm:prSet presAssocID="{F0E71629-9C25-4919-94CF-13BFED9929E7}" presName="hierRoot3" presStyleCnt="0"/>
      <dgm:spPr/>
    </dgm:pt>
    <dgm:pt modelId="{DF79BA77-D6F7-4C24-BCC7-87202207E053}" type="pres">
      <dgm:prSet presAssocID="{F0E71629-9C25-4919-94CF-13BFED9929E7}" presName="composite3" presStyleCnt="0"/>
      <dgm:spPr/>
    </dgm:pt>
    <dgm:pt modelId="{0C64E380-B8BE-41B2-9878-57D6B4569440}" type="pres">
      <dgm:prSet presAssocID="{F0E71629-9C25-4919-94CF-13BFED9929E7}" presName="background3" presStyleLbl="node3" presStyleIdx="2" presStyleCnt="4"/>
      <dgm:spPr/>
    </dgm:pt>
    <dgm:pt modelId="{A70090C5-9FC2-4BA2-AC14-660304DEFA64}" type="pres">
      <dgm:prSet presAssocID="{F0E71629-9C25-4919-94CF-13BFED9929E7}" presName="text3" presStyleLbl="fgAcc3" presStyleIdx="2" presStyleCnt="4" custScaleY="137424" custLinFactNeighborX="88031" custLinFactNeighborY="-134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8279226-EFD9-4046-ACC1-1B7117C152AB}" type="pres">
      <dgm:prSet presAssocID="{F0E71629-9C25-4919-94CF-13BFED9929E7}" presName="hierChild4" presStyleCnt="0"/>
      <dgm:spPr/>
    </dgm:pt>
    <dgm:pt modelId="{07571C83-87CB-46B6-A6DC-3F9131E7C412}" type="pres">
      <dgm:prSet presAssocID="{3B0361F9-2E13-427C-83D2-C8E8E92041D0}" presName="Name10" presStyleLbl="parChTrans1D2" presStyleIdx="1" presStyleCnt="4"/>
      <dgm:spPr/>
      <dgm:t>
        <a:bodyPr/>
        <a:lstStyle/>
        <a:p>
          <a:endParaRPr lang="ru-RU"/>
        </a:p>
      </dgm:t>
    </dgm:pt>
    <dgm:pt modelId="{7A4250ED-4A9B-4EB9-ABC9-7229DFD50ACA}" type="pres">
      <dgm:prSet presAssocID="{1B17482A-E453-4910-9426-324BD1F2C0AB}" presName="hierRoot2" presStyleCnt="0"/>
      <dgm:spPr/>
    </dgm:pt>
    <dgm:pt modelId="{4A2D89F8-762B-427E-B209-B902D2EE4F0B}" type="pres">
      <dgm:prSet presAssocID="{1B17482A-E453-4910-9426-324BD1F2C0AB}" presName="composite2" presStyleCnt="0"/>
      <dgm:spPr/>
    </dgm:pt>
    <dgm:pt modelId="{D6D4B16A-551F-4098-825C-4D7DF887394C}" type="pres">
      <dgm:prSet presAssocID="{1B17482A-E453-4910-9426-324BD1F2C0AB}" presName="background2" presStyleLbl="node2" presStyleIdx="1" presStyleCnt="4"/>
      <dgm:spPr/>
    </dgm:pt>
    <dgm:pt modelId="{BD2B8849-8FE8-4548-A929-4FF7FE81C2E2}" type="pres">
      <dgm:prSet presAssocID="{1B17482A-E453-4910-9426-324BD1F2C0AB}" presName="text2" presStyleLbl="fgAcc2" presStyleIdx="1" presStyleCnt="4" custLinFactNeighborX="-55710" custLinFactNeighborY="-221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3E507C-383E-49B5-92DB-58A852CB3882}" type="pres">
      <dgm:prSet presAssocID="{1B17482A-E453-4910-9426-324BD1F2C0AB}" presName="hierChild3" presStyleCnt="0"/>
      <dgm:spPr/>
    </dgm:pt>
    <dgm:pt modelId="{05CAA32C-50B1-45A9-A25D-00DEBE467811}" type="pres">
      <dgm:prSet presAssocID="{6970C7EB-87F1-4378-AB2B-874553A32A46}" presName="Name10" presStyleLbl="parChTrans1D2" presStyleIdx="2" presStyleCnt="4"/>
      <dgm:spPr/>
      <dgm:t>
        <a:bodyPr/>
        <a:lstStyle/>
        <a:p>
          <a:endParaRPr lang="ru-RU"/>
        </a:p>
      </dgm:t>
    </dgm:pt>
    <dgm:pt modelId="{FEA142A1-19B9-47A4-81F5-02E8103699E1}" type="pres">
      <dgm:prSet presAssocID="{F72C8CB5-B7BC-4063-B21E-5D895DA0F1B7}" presName="hierRoot2" presStyleCnt="0"/>
      <dgm:spPr/>
    </dgm:pt>
    <dgm:pt modelId="{267D29D2-9BA4-484A-B8DA-0E13336D4116}" type="pres">
      <dgm:prSet presAssocID="{F72C8CB5-B7BC-4063-B21E-5D895DA0F1B7}" presName="composite2" presStyleCnt="0"/>
      <dgm:spPr/>
    </dgm:pt>
    <dgm:pt modelId="{A7366F06-8B3E-41A9-A553-C7AF0914B617}" type="pres">
      <dgm:prSet presAssocID="{F72C8CB5-B7BC-4063-B21E-5D895DA0F1B7}" presName="background2" presStyleLbl="node2" presStyleIdx="2" presStyleCnt="4"/>
      <dgm:spPr/>
    </dgm:pt>
    <dgm:pt modelId="{86224934-600D-4D03-9E08-2EF4A0C60ED0}" type="pres">
      <dgm:prSet presAssocID="{F72C8CB5-B7BC-4063-B21E-5D895DA0F1B7}" presName="text2" presStyleLbl="fgAcc2" presStyleIdx="2" presStyleCnt="4" custLinFactNeighborX="-51754" custLinFactNeighborY="-144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7FEA22-B2D3-4E83-9223-83FE9E240537}" type="pres">
      <dgm:prSet presAssocID="{F72C8CB5-B7BC-4063-B21E-5D895DA0F1B7}" presName="hierChild3" presStyleCnt="0"/>
      <dgm:spPr/>
    </dgm:pt>
    <dgm:pt modelId="{76974710-067A-4657-B71C-70BFFAB062CE}" type="pres">
      <dgm:prSet presAssocID="{D2E5922E-1E37-44F7-A3F5-84DCF8BE3B54}" presName="Name10" presStyleLbl="parChTrans1D2" presStyleIdx="3" presStyleCnt="4"/>
      <dgm:spPr/>
      <dgm:t>
        <a:bodyPr/>
        <a:lstStyle/>
        <a:p>
          <a:endParaRPr lang="ru-RU"/>
        </a:p>
      </dgm:t>
    </dgm:pt>
    <dgm:pt modelId="{6AF13489-CB10-4D62-9B17-CC550EC9D486}" type="pres">
      <dgm:prSet presAssocID="{910ED6CD-3B6E-47BA-B7B3-5BC2C4F38C10}" presName="hierRoot2" presStyleCnt="0"/>
      <dgm:spPr/>
    </dgm:pt>
    <dgm:pt modelId="{C36A4014-FC5B-4BC8-B2C9-DF97AF029B2D}" type="pres">
      <dgm:prSet presAssocID="{910ED6CD-3B6E-47BA-B7B3-5BC2C4F38C10}" presName="composite2" presStyleCnt="0"/>
      <dgm:spPr/>
    </dgm:pt>
    <dgm:pt modelId="{193455CF-1192-4BA7-AD13-4682A35DDD60}" type="pres">
      <dgm:prSet presAssocID="{910ED6CD-3B6E-47BA-B7B3-5BC2C4F38C10}" presName="background2" presStyleLbl="node2" presStyleIdx="3" presStyleCnt="4"/>
      <dgm:spPr/>
    </dgm:pt>
    <dgm:pt modelId="{D641C4E0-CF43-4601-A49A-F88653AB318A}" type="pres">
      <dgm:prSet presAssocID="{910ED6CD-3B6E-47BA-B7B3-5BC2C4F38C10}" presName="text2" presStyleLbl="fgAcc2" presStyleIdx="3" presStyleCnt="4" custLinFactNeighborX="-42945" custLinFactNeighborY="-221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74D234-18A9-4179-A88C-C01F0AF41B24}" type="pres">
      <dgm:prSet presAssocID="{910ED6CD-3B6E-47BA-B7B3-5BC2C4F38C10}" presName="hierChild3" presStyleCnt="0"/>
      <dgm:spPr/>
    </dgm:pt>
    <dgm:pt modelId="{95A819F8-2966-4154-8E51-90BED20478BB}" type="pres">
      <dgm:prSet presAssocID="{2E569C54-F216-4818-AF0B-FB37A91834C1}" presName="Name17" presStyleLbl="parChTrans1D3" presStyleIdx="3" presStyleCnt="4"/>
      <dgm:spPr/>
      <dgm:t>
        <a:bodyPr/>
        <a:lstStyle/>
        <a:p>
          <a:endParaRPr lang="ru-RU"/>
        </a:p>
      </dgm:t>
    </dgm:pt>
    <dgm:pt modelId="{C5249775-C02A-4AAB-9452-6F2FB186D8DE}" type="pres">
      <dgm:prSet presAssocID="{ADD48780-5137-43BA-9BB6-3D70E92C8D3A}" presName="hierRoot3" presStyleCnt="0"/>
      <dgm:spPr/>
    </dgm:pt>
    <dgm:pt modelId="{AB020B7D-E97F-41AD-9A4E-2E1366FA0195}" type="pres">
      <dgm:prSet presAssocID="{ADD48780-5137-43BA-9BB6-3D70E92C8D3A}" presName="composite3" presStyleCnt="0"/>
      <dgm:spPr/>
    </dgm:pt>
    <dgm:pt modelId="{7436A12F-86E3-4442-827C-BE4E675D3B95}" type="pres">
      <dgm:prSet presAssocID="{ADD48780-5137-43BA-9BB6-3D70E92C8D3A}" presName="background3" presStyleLbl="node3" presStyleIdx="3" presStyleCnt="4"/>
      <dgm:spPr/>
    </dgm:pt>
    <dgm:pt modelId="{13F65ADD-C3CC-486D-B815-C3F2DDEA91E0}" type="pres">
      <dgm:prSet presAssocID="{ADD48780-5137-43BA-9BB6-3D70E92C8D3A}" presName="text3" presStyleLbl="fgAcc3" presStyleIdx="3" presStyleCnt="4" custScaleY="130412" custLinFactNeighborX="-21323" custLinFactNeighborY="-134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B6CBF8-F85E-4B0C-8800-97890EEE06AF}" type="pres">
      <dgm:prSet presAssocID="{ADD48780-5137-43BA-9BB6-3D70E92C8D3A}" presName="hierChild4" presStyleCnt="0"/>
      <dgm:spPr/>
    </dgm:pt>
  </dgm:ptLst>
  <dgm:cxnLst>
    <dgm:cxn modelId="{D2DA6934-10C2-4901-A0F3-B31CFEB9C4E9}" type="presOf" srcId="{37B3117E-3C67-41E6-9511-CDC7013FB7E7}" destId="{4CCE6636-C202-4779-86A3-2A9929FCA511}" srcOrd="0" destOrd="0" presId="urn:microsoft.com/office/officeart/2005/8/layout/hierarchy1"/>
    <dgm:cxn modelId="{C444D12D-6CEE-453F-8BE7-7E6E83347273}" type="presOf" srcId="{2E569C54-F216-4818-AF0B-FB37A91834C1}" destId="{95A819F8-2966-4154-8E51-90BED20478BB}" srcOrd="0" destOrd="0" presId="urn:microsoft.com/office/officeart/2005/8/layout/hierarchy1"/>
    <dgm:cxn modelId="{3D8C44F8-1F8A-4AA4-8DEF-B79E1509919F}" type="presOf" srcId="{910ED6CD-3B6E-47BA-B7B3-5BC2C4F38C10}" destId="{D641C4E0-CF43-4601-A49A-F88653AB318A}" srcOrd="0" destOrd="0" presId="urn:microsoft.com/office/officeart/2005/8/layout/hierarchy1"/>
    <dgm:cxn modelId="{A2576CCA-D8D8-42C1-9882-2BA70D07C21A}" srcId="{5CBD6D2B-4E77-4DD1-B93F-EB596C07C107}" destId="{2B3895F0-6228-41D2-9709-3407C2F2B7E9}" srcOrd="0" destOrd="0" parTransId="{3900AE10-4042-4C86-B4E0-E3E2D1E210AB}" sibTransId="{073725A4-76C7-4661-997B-4046304D5FFE}"/>
    <dgm:cxn modelId="{59B59298-6DC0-4D8B-8A40-25273EAE11BA}" type="presOf" srcId="{2B3895F0-6228-41D2-9709-3407C2F2B7E9}" destId="{E95D9650-AAE7-4175-A7DD-99246FC3E124}" srcOrd="0" destOrd="0" presId="urn:microsoft.com/office/officeart/2005/8/layout/hierarchy1"/>
    <dgm:cxn modelId="{DCDCF1F8-7123-4E97-9EFC-BCF61630E412}" type="presOf" srcId="{D8F82650-F71D-4FFC-9353-F0227F0AF4EC}" destId="{47AABADC-DCF6-4CD2-B552-816C6CE02E40}" srcOrd="0" destOrd="0" presId="urn:microsoft.com/office/officeart/2005/8/layout/hierarchy1"/>
    <dgm:cxn modelId="{84867070-054E-4CF5-9D5A-39F710B50407}" type="presOf" srcId="{D1E6EF45-865B-45F5-8457-D3F326862501}" destId="{102ED393-B645-4E08-A4D1-EDAD468111C6}" srcOrd="0" destOrd="0" presId="urn:microsoft.com/office/officeart/2005/8/layout/hierarchy1"/>
    <dgm:cxn modelId="{74EF1CAA-324A-447A-9F7F-F332C2AE9DAE}" type="presOf" srcId="{F0E71629-9C25-4919-94CF-13BFED9929E7}" destId="{A70090C5-9FC2-4BA2-AC14-660304DEFA64}" srcOrd="0" destOrd="0" presId="urn:microsoft.com/office/officeart/2005/8/layout/hierarchy1"/>
    <dgm:cxn modelId="{10EF5811-5506-4BEA-BFB9-BEC68C634B38}" type="presOf" srcId="{D2E5922E-1E37-44F7-A3F5-84DCF8BE3B54}" destId="{76974710-067A-4657-B71C-70BFFAB062CE}" srcOrd="0" destOrd="0" presId="urn:microsoft.com/office/officeart/2005/8/layout/hierarchy1"/>
    <dgm:cxn modelId="{5A9E5C38-BC88-4EF5-98A4-9BE49BEB59A2}" srcId="{2B3895F0-6228-41D2-9709-3407C2F2B7E9}" destId="{910ED6CD-3B6E-47BA-B7B3-5BC2C4F38C10}" srcOrd="3" destOrd="0" parTransId="{D2E5922E-1E37-44F7-A3F5-84DCF8BE3B54}" sibTransId="{72557472-717E-48BE-9068-03F583CFF10C}"/>
    <dgm:cxn modelId="{99B93C0C-3546-4308-8151-3E2199F99ECD}" type="presOf" srcId="{1B17482A-E453-4910-9426-324BD1F2C0AB}" destId="{BD2B8849-8FE8-4548-A929-4FF7FE81C2E2}" srcOrd="0" destOrd="0" presId="urn:microsoft.com/office/officeart/2005/8/layout/hierarchy1"/>
    <dgm:cxn modelId="{AE0520D1-DA20-4D19-8216-1C3BD4C111E2}" srcId="{910ED6CD-3B6E-47BA-B7B3-5BC2C4F38C10}" destId="{ADD48780-5137-43BA-9BB6-3D70E92C8D3A}" srcOrd="0" destOrd="0" parTransId="{2E569C54-F216-4818-AF0B-FB37A91834C1}" sibTransId="{F869CBB4-2023-41CD-B2BC-10360A8E4AEE}"/>
    <dgm:cxn modelId="{27237CC0-F7F1-4D46-B97C-9AD446877794}" srcId="{D8F82650-F71D-4FFC-9353-F0227F0AF4EC}" destId="{37B3117E-3C67-41E6-9511-CDC7013FB7E7}" srcOrd="1" destOrd="0" parTransId="{1A14459B-C1AB-488F-B028-A4DAA8E0BD3A}" sibTransId="{6648EBB0-F5D7-43A0-8531-08D0546A0F75}"/>
    <dgm:cxn modelId="{3C10AB69-DA2D-4A8A-8E76-18D3B2808DDD}" type="presOf" srcId="{F72C8CB5-B7BC-4063-B21E-5D895DA0F1B7}" destId="{86224934-600D-4D03-9E08-2EF4A0C60ED0}" srcOrd="0" destOrd="0" presId="urn:microsoft.com/office/officeart/2005/8/layout/hierarchy1"/>
    <dgm:cxn modelId="{A0F7392B-7E04-4868-BBEF-33BA3DDA1BEC}" type="presOf" srcId="{CEEBE5D0-5CD3-4E7E-B8E8-46FED86C07EC}" destId="{A690ABC7-58BC-455F-AA69-5BB0BD8D3ADF}" srcOrd="0" destOrd="0" presId="urn:microsoft.com/office/officeart/2005/8/layout/hierarchy1"/>
    <dgm:cxn modelId="{80967E49-FCA7-4978-A8BF-95E8DC9558B4}" srcId="{2B3895F0-6228-41D2-9709-3407C2F2B7E9}" destId="{F72C8CB5-B7BC-4063-B21E-5D895DA0F1B7}" srcOrd="2" destOrd="0" parTransId="{6970C7EB-87F1-4378-AB2B-874553A32A46}" sibTransId="{5CA37E21-923E-45AC-B8D3-7365052CBAB5}"/>
    <dgm:cxn modelId="{2D3FA559-3301-4F6B-952B-E4622D825EEB}" type="presOf" srcId="{1A14459B-C1AB-488F-B028-A4DAA8E0BD3A}" destId="{79FF9ED2-4289-464F-A7EA-317194319236}" srcOrd="0" destOrd="0" presId="urn:microsoft.com/office/officeart/2005/8/layout/hierarchy1"/>
    <dgm:cxn modelId="{E86C0778-2481-4A6A-81A6-82762AC6F1D9}" type="presOf" srcId="{6970C7EB-87F1-4378-AB2B-874553A32A46}" destId="{05CAA32C-50B1-45A9-A25D-00DEBE467811}" srcOrd="0" destOrd="0" presId="urn:microsoft.com/office/officeart/2005/8/layout/hierarchy1"/>
    <dgm:cxn modelId="{828038E4-8912-431A-81CA-276B3F928A60}" srcId="{D8F82650-F71D-4FFC-9353-F0227F0AF4EC}" destId="{F0E71629-9C25-4919-94CF-13BFED9929E7}" srcOrd="2" destOrd="0" parTransId="{0F73A364-78D6-469E-BCC6-C66B11960B42}" sibTransId="{B49BF859-FB3E-422D-AECF-5748D1FFF6C9}"/>
    <dgm:cxn modelId="{6009713E-F612-472D-B540-B19C5B3DE4DF}" srcId="{2B3895F0-6228-41D2-9709-3407C2F2B7E9}" destId="{D8F82650-F71D-4FFC-9353-F0227F0AF4EC}" srcOrd="0" destOrd="0" parTransId="{D1E6EF45-865B-45F5-8457-D3F326862501}" sibTransId="{39B25D37-0A16-4B37-B26E-F2184FE94AB5}"/>
    <dgm:cxn modelId="{A2BAEF67-1992-47BF-9E8E-14035ECEC680}" srcId="{2B3895F0-6228-41D2-9709-3407C2F2B7E9}" destId="{1B17482A-E453-4910-9426-324BD1F2C0AB}" srcOrd="1" destOrd="0" parTransId="{3B0361F9-2E13-427C-83D2-C8E8E92041D0}" sibTransId="{8B9E4D6D-3E36-4B04-B439-6056DF8BC94B}"/>
    <dgm:cxn modelId="{87BBECBD-033D-49DF-87C3-E7D8ED918135}" type="presOf" srcId="{3B0361F9-2E13-427C-83D2-C8E8E92041D0}" destId="{07571C83-87CB-46B6-A6DC-3F9131E7C412}" srcOrd="0" destOrd="0" presId="urn:microsoft.com/office/officeart/2005/8/layout/hierarchy1"/>
    <dgm:cxn modelId="{CA91479A-E00D-4AC6-95C0-B29842D42A90}" srcId="{D8F82650-F71D-4FFC-9353-F0227F0AF4EC}" destId="{CEEBE5D0-5CD3-4E7E-B8E8-46FED86C07EC}" srcOrd="0" destOrd="0" parTransId="{78245E7C-DE3C-4661-84F2-6FFF5E925826}" sibTransId="{FBA29C7E-4029-4A54-8FB0-D446C2396494}"/>
    <dgm:cxn modelId="{47629B7E-DC80-42A6-8BCE-A57CCA88110F}" type="presOf" srcId="{0F73A364-78D6-469E-BCC6-C66B11960B42}" destId="{5B79D37C-3330-4940-9796-140FDA8601D6}" srcOrd="0" destOrd="0" presId="urn:microsoft.com/office/officeart/2005/8/layout/hierarchy1"/>
    <dgm:cxn modelId="{2F4770DC-75DB-4498-898E-35D3E4F78A78}" type="presOf" srcId="{78245E7C-DE3C-4661-84F2-6FFF5E925826}" destId="{1353E328-8F1F-4917-BC86-09262916C23C}" srcOrd="0" destOrd="0" presId="urn:microsoft.com/office/officeart/2005/8/layout/hierarchy1"/>
    <dgm:cxn modelId="{7A19F9C6-1288-43D6-AA76-A432E58E61C3}" type="presOf" srcId="{5CBD6D2B-4E77-4DD1-B93F-EB596C07C107}" destId="{E9B438B9-D7DC-421B-8DBD-015F61D69172}" srcOrd="0" destOrd="0" presId="urn:microsoft.com/office/officeart/2005/8/layout/hierarchy1"/>
    <dgm:cxn modelId="{4C7C114D-1993-45D1-9973-00F11ABFF37F}" type="presOf" srcId="{ADD48780-5137-43BA-9BB6-3D70E92C8D3A}" destId="{13F65ADD-C3CC-486D-B815-C3F2DDEA91E0}" srcOrd="0" destOrd="0" presId="urn:microsoft.com/office/officeart/2005/8/layout/hierarchy1"/>
    <dgm:cxn modelId="{A55B83DF-B5A0-40F0-B807-D26063BB3158}" type="presParOf" srcId="{E9B438B9-D7DC-421B-8DBD-015F61D69172}" destId="{5800E0D2-D044-41C8-B765-3456C9F33C35}" srcOrd="0" destOrd="0" presId="urn:microsoft.com/office/officeart/2005/8/layout/hierarchy1"/>
    <dgm:cxn modelId="{92971794-14EE-40E4-B0A7-9B24AB58D302}" type="presParOf" srcId="{5800E0D2-D044-41C8-B765-3456C9F33C35}" destId="{57F2A3B6-B324-4EED-BAA4-5274144F4EB1}" srcOrd="0" destOrd="0" presId="urn:microsoft.com/office/officeart/2005/8/layout/hierarchy1"/>
    <dgm:cxn modelId="{928D7281-8238-44D4-9DB4-C57429EBBEDA}" type="presParOf" srcId="{57F2A3B6-B324-4EED-BAA4-5274144F4EB1}" destId="{B6B4A259-3A97-466A-8A06-A63EBF1FDF39}" srcOrd="0" destOrd="0" presId="urn:microsoft.com/office/officeart/2005/8/layout/hierarchy1"/>
    <dgm:cxn modelId="{89FC2947-BC38-42D7-AEF3-47E577197106}" type="presParOf" srcId="{57F2A3B6-B324-4EED-BAA4-5274144F4EB1}" destId="{E95D9650-AAE7-4175-A7DD-99246FC3E124}" srcOrd="1" destOrd="0" presId="urn:microsoft.com/office/officeart/2005/8/layout/hierarchy1"/>
    <dgm:cxn modelId="{C880E7F3-8BFA-46E8-AD88-F9EB6EAA931C}" type="presParOf" srcId="{5800E0D2-D044-41C8-B765-3456C9F33C35}" destId="{D3DE7565-D5BD-42E5-AB86-F7C013A7914A}" srcOrd="1" destOrd="0" presId="urn:microsoft.com/office/officeart/2005/8/layout/hierarchy1"/>
    <dgm:cxn modelId="{C77DB483-59A4-4E32-B6AD-DD02328532E4}" type="presParOf" srcId="{D3DE7565-D5BD-42E5-AB86-F7C013A7914A}" destId="{102ED393-B645-4E08-A4D1-EDAD468111C6}" srcOrd="0" destOrd="0" presId="urn:microsoft.com/office/officeart/2005/8/layout/hierarchy1"/>
    <dgm:cxn modelId="{03586BCB-DF8D-46D2-BC45-E282C691A91E}" type="presParOf" srcId="{D3DE7565-D5BD-42E5-AB86-F7C013A7914A}" destId="{8A020D2A-A78D-4A37-BF17-B0E73CC4B564}" srcOrd="1" destOrd="0" presId="urn:microsoft.com/office/officeart/2005/8/layout/hierarchy1"/>
    <dgm:cxn modelId="{9B266C69-8B61-47BE-91A4-F1505FE2C67D}" type="presParOf" srcId="{8A020D2A-A78D-4A37-BF17-B0E73CC4B564}" destId="{C3500BB5-A078-4565-A87D-F538FE8D66CC}" srcOrd="0" destOrd="0" presId="urn:microsoft.com/office/officeart/2005/8/layout/hierarchy1"/>
    <dgm:cxn modelId="{8E292BE6-636F-48D0-840A-7C5CC9391FB5}" type="presParOf" srcId="{C3500BB5-A078-4565-A87D-F538FE8D66CC}" destId="{5FF31668-E1B7-46A7-AB04-2C10A32BE61F}" srcOrd="0" destOrd="0" presId="urn:microsoft.com/office/officeart/2005/8/layout/hierarchy1"/>
    <dgm:cxn modelId="{EA9622F6-1187-4EEE-9BE9-E2B37891965E}" type="presParOf" srcId="{C3500BB5-A078-4565-A87D-F538FE8D66CC}" destId="{47AABADC-DCF6-4CD2-B552-816C6CE02E40}" srcOrd="1" destOrd="0" presId="urn:microsoft.com/office/officeart/2005/8/layout/hierarchy1"/>
    <dgm:cxn modelId="{5A354B10-F173-45E7-B99D-D6B00C310D32}" type="presParOf" srcId="{8A020D2A-A78D-4A37-BF17-B0E73CC4B564}" destId="{8CB2E0AA-C602-42C7-8766-BE2DB8120912}" srcOrd="1" destOrd="0" presId="urn:microsoft.com/office/officeart/2005/8/layout/hierarchy1"/>
    <dgm:cxn modelId="{D3243B09-1F48-42A1-9054-C67E98566229}" type="presParOf" srcId="{8CB2E0AA-C602-42C7-8766-BE2DB8120912}" destId="{1353E328-8F1F-4917-BC86-09262916C23C}" srcOrd="0" destOrd="0" presId="urn:microsoft.com/office/officeart/2005/8/layout/hierarchy1"/>
    <dgm:cxn modelId="{6CD7B69C-5547-40A0-9D2A-18AEA74CF285}" type="presParOf" srcId="{8CB2E0AA-C602-42C7-8766-BE2DB8120912}" destId="{413D6F57-7189-4D8F-9E24-C2FC91650650}" srcOrd="1" destOrd="0" presId="urn:microsoft.com/office/officeart/2005/8/layout/hierarchy1"/>
    <dgm:cxn modelId="{43CA51C9-D36B-4235-BECD-5ECCA46BC77D}" type="presParOf" srcId="{413D6F57-7189-4D8F-9E24-C2FC91650650}" destId="{78153D10-7011-4828-87E8-B338D7542F60}" srcOrd="0" destOrd="0" presId="urn:microsoft.com/office/officeart/2005/8/layout/hierarchy1"/>
    <dgm:cxn modelId="{233C2635-224C-4934-B1B1-B48681C3D174}" type="presParOf" srcId="{78153D10-7011-4828-87E8-B338D7542F60}" destId="{F2011F26-7CD0-42FB-BB1A-50FF0A07DE72}" srcOrd="0" destOrd="0" presId="urn:microsoft.com/office/officeart/2005/8/layout/hierarchy1"/>
    <dgm:cxn modelId="{ABD83E36-D3EF-46BA-9C95-2494F1C8AE0D}" type="presParOf" srcId="{78153D10-7011-4828-87E8-B338D7542F60}" destId="{A690ABC7-58BC-455F-AA69-5BB0BD8D3ADF}" srcOrd="1" destOrd="0" presId="urn:microsoft.com/office/officeart/2005/8/layout/hierarchy1"/>
    <dgm:cxn modelId="{82BEC4F8-B5E8-4974-BC7E-F14B619032B3}" type="presParOf" srcId="{413D6F57-7189-4D8F-9E24-C2FC91650650}" destId="{1F3E79AE-D966-4374-8257-1C4567AB49F4}" srcOrd="1" destOrd="0" presId="urn:microsoft.com/office/officeart/2005/8/layout/hierarchy1"/>
    <dgm:cxn modelId="{4C31A43B-082D-4BCB-A827-153419497181}" type="presParOf" srcId="{8CB2E0AA-C602-42C7-8766-BE2DB8120912}" destId="{79FF9ED2-4289-464F-A7EA-317194319236}" srcOrd="2" destOrd="0" presId="urn:microsoft.com/office/officeart/2005/8/layout/hierarchy1"/>
    <dgm:cxn modelId="{592020A8-1B54-43A5-AAEA-0D7776C4C9C0}" type="presParOf" srcId="{8CB2E0AA-C602-42C7-8766-BE2DB8120912}" destId="{E5E8759B-5CB3-4B0E-BC74-A20F415A2345}" srcOrd="3" destOrd="0" presId="urn:microsoft.com/office/officeart/2005/8/layout/hierarchy1"/>
    <dgm:cxn modelId="{801EB025-1ADD-43A6-937B-393F85AA4FC6}" type="presParOf" srcId="{E5E8759B-5CB3-4B0E-BC74-A20F415A2345}" destId="{C7A421B0-86D7-424A-9F33-232ECC78E9B6}" srcOrd="0" destOrd="0" presId="urn:microsoft.com/office/officeart/2005/8/layout/hierarchy1"/>
    <dgm:cxn modelId="{A03AD3B0-720C-40F8-9897-E77929C2E9F2}" type="presParOf" srcId="{C7A421B0-86D7-424A-9F33-232ECC78E9B6}" destId="{1A7B1C8B-D43E-452F-9DC8-DA1921A16FBD}" srcOrd="0" destOrd="0" presId="urn:microsoft.com/office/officeart/2005/8/layout/hierarchy1"/>
    <dgm:cxn modelId="{90AC5EF1-957B-4261-A8A0-8AC25AC87064}" type="presParOf" srcId="{C7A421B0-86D7-424A-9F33-232ECC78E9B6}" destId="{4CCE6636-C202-4779-86A3-2A9929FCA511}" srcOrd="1" destOrd="0" presId="urn:microsoft.com/office/officeart/2005/8/layout/hierarchy1"/>
    <dgm:cxn modelId="{7B82E466-D7BB-4A33-983B-11909426A240}" type="presParOf" srcId="{E5E8759B-5CB3-4B0E-BC74-A20F415A2345}" destId="{B5C31A64-8F05-4A90-934D-AD68DFDB43A6}" srcOrd="1" destOrd="0" presId="urn:microsoft.com/office/officeart/2005/8/layout/hierarchy1"/>
    <dgm:cxn modelId="{051AD192-2184-4689-9763-AF6404E0DB8A}" type="presParOf" srcId="{8CB2E0AA-C602-42C7-8766-BE2DB8120912}" destId="{5B79D37C-3330-4940-9796-140FDA8601D6}" srcOrd="4" destOrd="0" presId="urn:microsoft.com/office/officeart/2005/8/layout/hierarchy1"/>
    <dgm:cxn modelId="{3EE595B1-661A-4C50-8028-CF1D36DD3E95}" type="presParOf" srcId="{8CB2E0AA-C602-42C7-8766-BE2DB8120912}" destId="{AC75EFF2-7D84-4DD6-B64F-9071733C1205}" srcOrd="5" destOrd="0" presId="urn:microsoft.com/office/officeart/2005/8/layout/hierarchy1"/>
    <dgm:cxn modelId="{9FE4C7EC-F8FA-40C5-94F9-54411121E6DA}" type="presParOf" srcId="{AC75EFF2-7D84-4DD6-B64F-9071733C1205}" destId="{DF79BA77-D6F7-4C24-BCC7-87202207E053}" srcOrd="0" destOrd="0" presId="urn:microsoft.com/office/officeart/2005/8/layout/hierarchy1"/>
    <dgm:cxn modelId="{13B18CDC-404C-4438-BE4B-02F79CE2A322}" type="presParOf" srcId="{DF79BA77-D6F7-4C24-BCC7-87202207E053}" destId="{0C64E380-B8BE-41B2-9878-57D6B4569440}" srcOrd="0" destOrd="0" presId="urn:microsoft.com/office/officeart/2005/8/layout/hierarchy1"/>
    <dgm:cxn modelId="{3E847A15-F798-4B7C-B7A3-FC4D2DD3AB65}" type="presParOf" srcId="{DF79BA77-D6F7-4C24-BCC7-87202207E053}" destId="{A70090C5-9FC2-4BA2-AC14-660304DEFA64}" srcOrd="1" destOrd="0" presId="urn:microsoft.com/office/officeart/2005/8/layout/hierarchy1"/>
    <dgm:cxn modelId="{064ADD0F-0571-45A2-A0D4-B9C0AF56BC24}" type="presParOf" srcId="{AC75EFF2-7D84-4DD6-B64F-9071733C1205}" destId="{F8279226-EFD9-4046-ACC1-1B7117C152AB}" srcOrd="1" destOrd="0" presId="urn:microsoft.com/office/officeart/2005/8/layout/hierarchy1"/>
    <dgm:cxn modelId="{F69747BB-CDA5-4964-9ECE-8593252852A4}" type="presParOf" srcId="{D3DE7565-D5BD-42E5-AB86-F7C013A7914A}" destId="{07571C83-87CB-46B6-A6DC-3F9131E7C412}" srcOrd="2" destOrd="0" presId="urn:microsoft.com/office/officeart/2005/8/layout/hierarchy1"/>
    <dgm:cxn modelId="{05D99586-E7BD-433C-BB94-0A9BA5549252}" type="presParOf" srcId="{D3DE7565-D5BD-42E5-AB86-F7C013A7914A}" destId="{7A4250ED-4A9B-4EB9-ABC9-7229DFD50ACA}" srcOrd="3" destOrd="0" presId="urn:microsoft.com/office/officeart/2005/8/layout/hierarchy1"/>
    <dgm:cxn modelId="{62E19A4E-2D75-4651-A731-1B774D9DF189}" type="presParOf" srcId="{7A4250ED-4A9B-4EB9-ABC9-7229DFD50ACA}" destId="{4A2D89F8-762B-427E-B209-B902D2EE4F0B}" srcOrd="0" destOrd="0" presId="urn:microsoft.com/office/officeart/2005/8/layout/hierarchy1"/>
    <dgm:cxn modelId="{772C6082-453D-4C32-BA4E-DFB67239EED8}" type="presParOf" srcId="{4A2D89F8-762B-427E-B209-B902D2EE4F0B}" destId="{D6D4B16A-551F-4098-825C-4D7DF887394C}" srcOrd="0" destOrd="0" presId="urn:microsoft.com/office/officeart/2005/8/layout/hierarchy1"/>
    <dgm:cxn modelId="{5069BCED-58E2-424A-9AAA-78D909D9959B}" type="presParOf" srcId="{4A2D89F8-762B-427E-B209-B902D2EE4F0B}" destId="{BD2B8849-8FE8-4548-A929-4FF7FE81C2E2}" srcOrd="1" destOrd="0" presId="urn:microsoft.com/office/officeart/2005/8/layout/hierarchy1"/>
    <dgm:cxn modelId="{DD3FA99A-8806-4E93-A86D-27B3C00534CC}" type="presParOf" srcId="{7A4250ED-4A9B-4EB9-ABC9-7229DFD50ACA}" destId="{0C3E507C-383E-49B5-92DB-58A852CB3882}" srcOrd="1" destOrd="0" presId="urn:microsoft.com/office/officeart/2005/8/layout/hierarchy1"/>
    <dgm:cxn modelId="{6215FE21-E50B-4B8E-808F-2902900FE579}" type="presParOf" srcId="{D3DE7565-D5BD-42E5-AB86-F7C013A7914A}" destId="{05CAA32C-50B1-45A9-A25D-00DEBE467811}" srcOrd="4" destOrd="0" presId="urn:microsoft.com/office/officeart/2005/8/layout/hierarchy1"/>
    <dgm:cxn modelId="{B4CDA6BD-9330-4689-88AA-75FBE39192F4}" type="presParOf" srcId="{D3DE7565-D5BD-42E5-AB86-F7C013A7914A}" destId="{FEA142A1-19B9-47A4-81F5-02E8103699E1}" srcOrd="5" destOrd="0" presId="urn:microsoft.com/office/officeart/2005/8/layout/hierarchy1"/>
    <dgm:cxn modelId="{C43CDD6A-B2DC-400B-95EE-109F97C6CF50}" type="presParOf" srcId="{FEA142A1-19B9-47A4-81F5-02E8103699E1}" destId="{267D29D2-9BA4-484A-B8DA-0E13336D4116}" srcOrd="0" destOrd="0" presId="urn:microsoft.com/office/officeart/2005/8/layout/hierarchy1"/>
    <dgm:cxn modelId="{FEEAD96C-B730-466D-951B-F8D88E053E77}" type="presParOf" srcId="{267D29D2-9BA4-484A-B8DA-0E13336D4116}" destId="{A7366F06-8B3E-41A9-A553-C7AF0914B617}" srcOrd="0" destOrd="0" presId="urn:microsoft.com/office/officeart/2005/8/layout/hierarchy1"/>
    <dgm:cxn modelId="{4497AD4B-C682-4177-89FC-6A9460DA57BF}" type="presParOf" srcId="{267D29D2-9BA4-484A-B8DA-0E13336D4116}" destId="{86224934-600D-4D03-9E08-2EF4A0C60ED0}" srcOrd="1" destOrd="0" presId="urn:microsoft.com/office/officeart/2005/8/layout/hierarchy1"/>
    <dgm:cxn modelId="{F35B5386-6253-470A-BBCB-9531DDF65759}" type="presParOf" srcId="{FEA142A1-19B9-47A4-81F5-02E8103699E1}" destId="{177FEA22-B2D3-4E83-9223-83FE9E240537}" srcOrd="1" destOrd="0" presId="urn:microsoft.com/office/officeart/2005/8/layout/hierarchy1"/>
    <dgm:cxn modelId="{ABF1BA41-2D5D-4E82-BAF8-C9A65D0CDF87}" type="presParOf" srcId="{D3DE7565-D5BD-42E5-AB86-F7C013A7914A}" destId="{76974710-067A-4657-B71C-70BFFAB062CE}" srcOrd="6" destOrd="0" presId="urn:microsoft.com/office/officeart/2005/8/layout/hierarchy1"/>
    <dgm:cxn modelId="{3E7A9497-3E61-4602-86CB-5B7F4D7BC74A}" type="presParOf" srcId="{D3DE7565-D5BD-42E5-AB86-F7C013A7914A}" destId="{6AF13489-CB10-4D62-9B17-CC550EC9D486}" srcOrd="7" destOrd="0" presId="urn:microsoft.com/office/officeart/2005/8/layout/hierarchy1"/>
    <dgm:cxn modelId="{7A95BCB8-0E66-4A58-9806-A55D6C6F3D54}" type="presParOf" srcId="{6AF13489-CB10-4D62-9B17-CC550EC9D486}" destId="{C36A4014-FC5B-4BC8-B2C9-DF97AF029B2D}" srcOrd="0" destOrd="0" presId="urn:microsoft.com/office/officeart/2005/8/layout/hierarchy1"/>
    <dgm:cxn modelId="{75F5A7D4-69D4-4E6C-BDB3-7AD42A5E82F1}" type="presParOf" srcId="{C36A4014-FC5B-4BC8-B2C9-DF97AF029B2D}" destId="{193455CF-1192-4BA7-AD13-4682A35DDD60}" srcOrd="0" destOrd="0" presId="urn:microsoft.com/office/officeart/2005/8/layout/hierarchy1"/>
    <dgm:cxn modelId="{DEE46C76-670A-4D5F-9EC3-190EF2060ECF}" type="presParOf" srcId="{C36A4014-FC5B-4BC8-B2C9-DF97AF029B2D}" destId="{D641C4E0-CF43-4601-A49A-F88653AB318A}" srcOrd="1" destOrd="0" presId="urn:microsoft.com/office/officeart/2005/8/layout/hierarchy1"/>
    <dgm:cxn modelId="{483A9F03-A883-4455-81EF-0F7B6026B356}" type="presParOf" srcId="{6AF13489-CB10-4D62-9B17-CC550EC9D486}" destId="{0974D234-18A9-4179-A88C-C01F0AF41B24}" srcOrd="1" destOrd="0" presId="urn:microsoft.com/office/officeart/2005/8/layout/hierarchy1"/>
    <dgm:cxn modelId="{6F899688-3068-4D73-9ADC-3CF8C24CEC4C}" type="presParOf" srcId="{0974D234-18A9-4179-A88C-C01F0AF41B24}" destId="{95A819F8-2966-4154-8E51-90BED20478BB}" srcOrd="0" destOrd="0" presId="urn:microsoft.com/office/officeart/2005/8/layout/hierarchy1"/>
    <dgm:cxn modelId="{A69559A1-66C7-4146-B7B6-90533E824752}" type="presParOf" srcId="{0974D234-18A9-4179-A88C-C01F0AF41B24}" destId="{C5249775-C02A-4AAB-9452-6F2FB186D8DE}" srcOrd="1" destOrd="0" presId="urn:microsoft.com/office/officeart/2005/8/layout/hierarchy1"/>
    <dgm:cxn modelId="{6B41663A-64EF-460D-8D38-B6A84DA57BF1}" type="presParOf" srcId="{C5249775-C02A-4AAB-9452-6F2FB186D8DE}" destId="{AB020B7D-E97F-41AD-9A4E-2E1366FA0195}" srcOrd="0" destOrd="0" presId="urn:microsoft.com/office/officeart/2005/8/layout/hierarchy1"/>
    <dgm:cxn modelId="{83DCBE30-9478-47E2-9478-54447D6DCEC6}" type="presParOf" srcId="{AB020B7D-E97F-41AD-9A4E-2E1366FA0195}" destId="{7436A12F-86E3-4442-827C-BE4E675D3B95}" srcOrd="0" destOrd="0" presId="urn:microsoft.com/office/officeart/2005/8/layout/hierarchy1"/>
    <dgm:cxn modelId="{550BE1E5-C89A-491E-B624-5EA12599321A}" type="presParOf" srcId="{AB020B7D-E97F-41AD-9A4E-2E1366FA0195}" destId="{13F65ADD-C3CC-486D-B815-C3F2DDEA91E0}" srcOrd="1" destOrd="0" presId="urn:microsoft.com/office/officeart/2005/8/layout/hierarchy1"/>
    <dgm:cxn modelId="{7F85CD72-9017-40BC-9208-0A7C73ABAB76}" type="presParOf" srcId="{C5249775-C02A-4AAB-9452-6F2FB186D8DE}" destId="{B4B6CBF8-F85E-4B0C-8800-97890EEE06A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A819F8-2966-4154-8E51-90BED20478BB}">
      <dsp:nvSpPr>
        <dsp:cNvPr id="0" name=""/>
        <dsp:cNvSpPr/>
      </dsp:nvSpPr>
      <dsp:spPr>
        <a:xfrm>
          <a:off x="6640844" y="2085547"/>
          <a:ext cx="281670" cy="450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684"/>
              </a:lnTo>
              <a:lnTo>
                <a:pt x="281670" y="329684"/>
              </a:lnTo>
              <a:lnTo>
                <a:pt x="281670" y="450365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974710-067A-4657-B71C-70BFFAB062CE}">
      <dsp:nvSpPr>
        <dsp:cNvPr id="0" name=""/>
        <dsp:cNvSpPr/>
      </dsp:nvSpPr>
      <dsp:spPr>
        <a:xfrm>
          <a:off x="4177182" y="854671"/>
          <a:ext cx="2463661" cy="403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979"/>
              </a:lnTo>
              <a:lnTo>
                <a:pt x="2463661" y="282979"/>
              </a:lnTo>
              <a:lnTo>
                <a:pt x="2463661" y="403660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CAA32C-50B1-45A9-A25D-00DEBE467811}">
      <dsp:nvSpPr>
        <dsp:cNvPr id="0" name=""/>
        <dsp:cNvSpPr/>
      </dsp:nvSpPr>
      <dsp:spPr>
        <a:xfrm>
          <a:off x="4177182" y="854671"/>
          <a:ext cx="756714" cy="466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195"/>
              </a:lnTo>
              <a:lnTo>
                <a:pt x="756714" y="346195"/>
              </a:lnTo>
              <a:lnTo>
                <a:pt x="756714" y="466875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571C83-87CB-46B6-A6DC-3F9131E7C412}">
      <dsp:nvSpPr>
        <dsp:cNvPr id="0" name=""/>
        <dsp:cNvSpPr/>
      </dsp:nvSpPr>
      <dsp:spPr>
        <a:xfrm>
          <a:off x="3290171" y="854671"/>
          <a:ext cx="887011" cy="403660"/>
        </a:xfrm>
        <a:custGeom>
          <a:avLst/>
          <a:gdLst/>
          <a:ahLst/>
          <a:cxnLst/>
          <a:rect l="0" t="0" r="0" b="0"/>
          <a:pathLst>
            <a:path>
              <a:moveTo>
                <a:pt x="887011" y="0"/>
              </a:moveTo>
              <a:lnTo>
                <a:pt x="887011" y="282979"/>
              </a:lnTo>
              <a:lnTo>
                <a:pt x="0" y="282979"/>
              </a:lnTo>
              <a:lnTo>
                <a:pt x="0" y="403660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79D37C-3330-4940-9796-140FDA8601D6}">
      <dsp:nvSpPr>
        <dsp:cNvPr id="0" name=""/>
        <dsp:cNvSpPr/>
      </dsp:nvSpPr>
      <dsp:spPr>
        <a:xfrm>
          <a:off x="724223" y="2080418"/>
          <a:ext cx="4614023" cy="4554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4813"/>
              </a:lnTo>
              <a:lnTo>
                <a:pt x="4614023" y="334813"/>
              </a:lnTo>
              <a:lnTo>
                <a:pt x="4614023" y="455494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FF9ED2-4289-464F-A7EA-317194319236}">
      <dsp:nvSpPr>
        <dsp:cNvPr id="0" name=""/>
        <dsp:cNvSpPr/>
      </dsp:nvSpPr>
      <dsp:spPr>
        <a:xfrm>
          <a:off x="724223" y="2080418"/>
          <a:ext cx="2537845" cy="4554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4813"/>
              </a:lnTo>
              <a:lnTo>
                <a:pt x="2537845" y="334813"/>
              </a:lnTo>
              <a:lnTo>
                <a:pt x="2537845" y="455494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53E328-8F1F-4917-BC86-09262916C23C}">
      <dsp:nvSpPr>
        <dsp:cNvPr id="0" name=""/>
        <dsp:cNvSpPr/>
      </dsp:nvSpPr>
      <dsp:spPr>
        <a:xfrm>
          <a:off x="647425" y="2080418"/>
          <a:ext cx="91440" cy="385098"/>
        </a:xfrm>
        <a:custGeom>
          <a:avLst/>
          <a:gdLst/>
          <a:ahLst/>
          <a:cxnLst/>
          <a:rect l="0" t="0" r="0" b="0"/>
          <a:pathLst>
            <a:path>
              <a:moveTo>
                <a:pt x="76798" y="0"/>
              </a:moveTo>
              <a:lnTo>
                <a:pt x="76798" y="264417"/>
              </a:lnTo>
              <a:lnTo>
                <a:pt x="45720" y="264417"/>
              </a:lnTo>
              <a:lnTo>
                <a:pt x="45720" y="385098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ED393-B645-4E08-A4D1-EDAD468111C6}">
      <dsp:nvSpPr>
        <dsp:cNvPr id="0" name=""/>
        <dsp:cNvSpPr/>
      </dsp:nvSpPr>
      <dsp:spPr>
        <a:xfrm>
          <a:off x="724223" y="854671"/>
          <a:ext cx="3452958" cy="398531"/>
        </a:xfrm>
        <a:custGeom>
          <a:avLst/>
          <a:gdLst/>
          <a:ahLst/>
          <a:cxnLst/>
          <a:rect l="0" t="0" r="0" b="0"/>
          <a:pathLst>
            <a:path>
              <a:moveTo>
                <a:pt x="3452958" y="0"/>
              </a:moveTo>
              <a:lnTo>
                <a:pt x="3452958" y="277850"/>
              </a:lnTo>
              <a:lnTo>
                <a:pt x="0" y="277850"/>
              </a:lnTo>
              <a:lnTo>
                <a:pt x="0" y="398531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4A259-3A97-466A-8A06-A63EBF1FDF39}">
      <dsp:nvSpPr>
        <dsp:cNvPr id="0" name=""/>
        <dsp:cNvSpPr/>
      </dsp:nvSpPr>
      <dsp:spPr>
        <a:xfrm>
          <a:off x="2294381" y="-137507"/>
          <a:ext cx="3765603" cy="992179"/>
        </a:xfrm>
        <a:prstGeom prst="roundRect">
          <a:avLst>
            <a:gd name="adj" fmla="val 10000"/>
          </a:avLst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5D9650-AAE7-4175-A7DD-99246FC3E124}">
      <dsp:nvSpPr>
        <dsp:cNvPr id="0" name=""/>
        <dsp:cNvSpPr/>
      </dsp:nvSpPr>
      <dsp:spPr>
        <a:xfrm>
          <a:off x="2439126" y="0"/>
          <a:ext cx="3765603" cy="9921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Краткие прилагательные</a:t>
          </a:r>
          <a:endParaRPr lang="ru-RU" sz="1300" b="1" kern="1200" dirty="0"/>
        </a:p>
      </dsp:txBody>
      <dsp:txXfrm>
        <a:off x="2468186" y="29060"/>
        <a:ext cx="3707483" cy="934059"/>
      </dsp:txXfrm>
    </dsp:sp>
    <dsp:sp modelId="{5FF31668-E1B7-46A7-AB04-2C10A32BE61F}">
      <dsp:nvSpPr>
        <dsp:cNvPr id="0" name=""/>
        <dsp:cNvSpPr/>
      </dsp:nvSpPr>
      <dsp:spPr>
        <a:xfrm>
          <a:off x="72873" y="1253202"/>
          <a:ext cx="1302701" cy="827215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AABADC-DCF6-4CD2-B552-816C6CE02E40}">
      <dsp:nvSpPr>
        <dsp:cNvPr id="0" name=""/>
        <dsp:cNvSpPr/>
      </dsp:nvSpPr>
      <dsp:spPr>
        <a:xfrm>
          <a:off x="217617" y="1390710"/>
          <a:ext cx="1302701" cy="8272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отвечает</a:t>
          </a:r>
          <a:endParaRPr lang="ru-RU" sz="1300" kern="1200" dirty="0"/>
        </a:p>
      </dsp:txBody>
      <dsp:txXfrm>
        <a:off x="241845" y="1414938"/>
        <a:ext cx="1254245" cy="778759"/>
      </dsp:txXfrm>
    </dsp:sp>
    <dsp:sp modelId="{F2011F26-7CD0-42FB-BB1A-50FF0A07DE72}">
      <dsp:nvSpPr>
        <dsp:cNvPr id="0" name=""/>
        <dsp:cNvSpPr/>
      </dsp:nvSpPr>
      <dsp:spPr>
        <a:xfrm>
          <a:off x="41794" y="2465516"/>
          <a:ext cx="1302701" cy="1260403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90ABC7-58BC-455F-AA69-5BB0BD8D3ADF}">
      <dsp:nvSpPr>
        <dsp:cNvPr id="0" name=""/>
        <dsp:cNvSpPr/>
      </dsp:nvSpPr>
      <dsp:spPr>
        <a:xfrm>
          <a:off x="186538" y="2603024"/>
          <a:ext cx="1302701" cy="12604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Каков?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Какова?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Каково?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Каковы?</a:t>
          </a:r>
          <a:endParaRPr lang="ru-RU" sz="1300" kern="1200" dirty="0"/>
        </a:p>
      </dsp:txBody>
      <dsp:txXfrm>
        <a:off x="223454" y="2639940"/>
        <a:ext cx="1228869" cy="1186571"/>
      </dsp:txXfrm>
    </dsp:sp>
    <dsp:sp modelId="{1A7B1C8B-D43E-452F-9DC8-DA1921A16FBD}">
      <dsp:nvSpPr>
        <dsp:cNvPr id="0" name=""/>
        <dsp:cNvSpPr/>
      </dsp:nvSpPr>
      <dsp:spPr>
        <a:xfrm>
          <a:off x="2435160" y="2535912"/>
          <a:ext cx="1653819" cy="1412015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CE6636-C202-4779-86A3-2A9929FCA511}">
      <dsp:nvSpPr>
        <dsp:cNvPr id="0" name=""/>
        <dsp:cNvSpPr/>
      </dsp:nvSpPr>
      <dsp:spPr>
        <a:xfrm>
          <a:off x="2579904" y="2673420"/>
          <a:ext cx="1653819" cy="14120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От качественных прилагательных</a:t>
          </a:r>
          <a:endParaRPr lang="ru-RU" sz="1300" kern="1200" dirty="0"/>
        </a:p>
      </dsp:txBody>
      <dsp:txXfrm>
        <a:off x="2621261" y="2714777"/>
        <a:ext cx="1571105" cy="1329301"/>
      </dsp:txXfrm>
    </dsp:sp>
    <dsp:sp modelId="{0C64E380-B8BE-41B2-9878-57D6B4569440}">
      <dsp:nvSpPr>
        <dsp:cNvPr id="0" name=""/>
        <dsp:cNvSpPr/>
      </dsp:nvSpPr>
      <dsp:spPr>
        <a:xfrm>
          <a:off x="4686896" y="2535912"/>
          <a:ext cx="1302701" cy="1136792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0090C5-9FC2-4BA2-AC14-660304DEFA64}">
      <dsp:nvSpPr>
        <dsp:cNvPr id="0" name=""/>
        <dsp:cNvSpPr/>
      </dsp:nvSpPr>
      <dsp:spPr>
        <a:xfrm>
          <a:off x="4831640" y="2673420"/>
          <a:ext cx="1302701" cy="1136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Родам,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числам</a:t>
          </a:r>
          <a:endParaRPr lang="ru-RU" sz="1300" kern="1200" dirty="0"/>
        </a:p>
      </dsp:txBody>
      <dsp:txXfrm>
        <a:off x="4864936" y="2706716"/>
        <a:ext cx="1236109" cy="1070200"/>
      </dsp:txXfrm>
    </dsp:sp>
    <dsp:sp modelId="{D6D4B16A-551F-4098-825C-4D7DF887394C}">
      <dsp:nvSpPr>
        <dsp:cNvPr id="0" name=""/>
        <dsp:cNvSpPr/>
      </dsp:nvSpPr>
      <dsp:spPr>
        <a:xfrm>
          <a:off x="2638820" y="1258331"/>
          <a:ext cx="1302701" cy="827215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2B8849-8FE8-4548-A929-4FF7FE81C2E2}">
      <dsp:nvSpPr>
        <dsp:cNvPr id="0" name=""/>
        <dsp:cNvSpPr/>
      </dsp:nvSpPr>
      <dsp:spPr>
        <a:xfrm>
          <a:off x="2783565" y="1395839"/>
          <a:ext cx="1302701" cy="8272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образуется</a:t>
          </a:r>
          <a:endParaRPr lang="ru-RU" sz="1300" kern="1200" dirty="0"/>
        </a:p>
      </dsp:txBody>
      <dsp:txXfrm>
        <a:off x="2807793" y="1420067"/>
        <a:ext cx="1254245" cy="778759"/>
      </dsp:txXfrm>
    </dsp:sp>
    <dsp:sp modelId="{A7366F06-8B3E-41A9-A553-C7AF0914B617}">
      <dsp:nvSpPr>
        <dsp:cNvPr id="0" name=""/>
        <dsp:cNvSpPr/>
      </dsp:nvSpPr>
      <dsp:spPr>
        <a:xfrm>
          <a:off x="4282546" y="1321547"/>
          <a:ext cx="1302701" cy="827215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224934-600D-4D03-9E08-2EF4A0C60ED0}">
      <dsp:nvSpPr>
        <dsp:cNvPr id="0" name=""/>
        <dsp:cNvSpPr/>
      </dsp:nvSpPr>
      <dsp:spPr>
        <a:xfrm>
          <a:off x="4427291" y="1459054"/>
          <a:ext cx="1302701" cy="8272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изменяется</a:t>
          </a:r>
          <a:endParaRPr lang="ru-RU" sz="1300" kern="1200" dirty="0"/>
        </a:p>
      </dsp:txBody>
      <dsp:txXfrm>
        <a:off x="4451519" y="1483282"/>
        <a:ext cx="1254245" cy="778759"/>
      </dsp:txXfrm>
    </dsp:sp>
    <dsp:sp modelId="{193455CF-1192-4BA7-AD13-4682A35DDD60}">
      <dsp:nvSpPr>
        <dsp:cNvPr id="0" name=""/>
        <dsp:cNvSpPr/>
      </dsp:nvSpPr>
      <dsp:spPr>
        <a:xfrm>
          <a:off x="5989493" y="1258331"/>
          <a:ext cx="1302701" cy="827215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41C4E0-CF43-4601-A49A-F88653AB318A}">
      <dsp:nvSpPr>
        <dsp:cNvPr id="0" name=""/>
        <dsp:cNvSpPr/>
      </dsp:nvSpPr>
      <dsp:spPr>
        <a:xfrm>
          <a:off x="6134237" y="1395839"/>
          <a:ext cx="1302701" cy="8272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является</a:t>
          </a:r>
          <a:endParaRPr lang="ru-RU" sz="1300" kern="1200" dirty="0"/>
        </a:p>
      </dsp:txBody>
      <dsp:txXfrm>
        <a:off x="6158465" y="1420067"/>
        <a:ext cx="1254245" cy="778759"/>
      </dsp:txXfrm>
    </dsp:sp>
    <dsp:sp modelId="{7436A12F-86E3-4442-827C-BE4E675D3B95}">
      <dsp:nvSpPr>
        <dsp:cNvPr id="0" name=""/>
        <dsp:cNvSpPr/>
      </dsp:nvSpPr>
      <dsp:spPr>
        <a:xfrm>
          <a:off x="6271163" y="2535912"/>
          <a:ext cx="1302701" cy="1078788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F65ADD-C3CC-486D-B815-C3F2DDEA91E0}">
      <dsp:nvSpPr>
        <dsp:cNvPr id="0" name=""/>
        <dsp:cNvSpPr/>
      </dsp:nvSpPr>
      <dsp:spPr>
        <a:xfrm>
          <a:off x="6415907" y="2673420"/>
          <a:ext cx="1302701" cy="10787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сказуемым</a:t>
          </a:r>
          <a:endParaRPr lang="ru-RU" sz="1300" kern="1200" dirty="0"/>
        </a:p>
      </dsp:txBody>
      <dsp:txXfrm>
        <a:off x="6447504" y="2705017"/>
        <a:ext cx="1239507" cy="10155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02ED-1801-4310-9B36-FE6CF8B6CC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028C7-3878-4A92-8E95-836553484D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33316-3D47-46B2-AF0C-18E4B3623E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A870-C1C7-44AE-8B46-E572DEBD6B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490D3-5FD6-455E-8839-26C02BBF7A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48AE8-1D68-4FD1-BF38-2D94B325BE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6CB7E-6155-4921-BA0F-8E0B3B1AE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83718-C9EA-4088-B499-EFC2CE8EA9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DBA39-BDF9-4E11-96F5-53BD871B6A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6D048-3597-4509-BF9C-44F94E71F4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24066-F690-4E64-9E20-5C78FFC4D3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3B1F6-778C-44D5-BF09-A48C48E7A3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81393EF-3E7A-4468-92CF-D19BA8A9F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Краткие прилагательные</a:t>
            </a:r>
          </a:p>
        </p:txBody>
      </p:sp>
      <p:pic>
        <p:nvPicPr>
          <p:cNvPr id="3076" name="Picture 5" descr="D:\фото\Новая папка\ПДД\DSC010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1025" y="4437063"/>
            <a:ext cx="2671763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Верно или неверно? </a:t>
            </a:r>
          </a:p>
        </p:txBody>
      </p:sp>
      <p:pic>
        <p:nvPicPr>
          <p:cNvPr id="614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97025" y="1700213"/>
            <a:ext cx="5940425" cy="4321175"/>
          </a:xfrm>
          <a:noFill/>
        </p:spPr>
      </p:pic>
      <p:pic>
        <p:nvPicPr>
          <p:cNvPr id="6148" name="Рисунок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488" y="476250"/>
            <a:ext cx="19050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566738" y="1752600"/>
          <a:ext cx="8001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У полных прилагательных отчаянье:</a:t>
            </a:r>
          </a:p>
          <a:p>
            <a:pPr eaLnBrk="1" hangingPunct="1"/>
            <a:r>
              <a:rPr lang="ru-RU" b="1" i="1" smtClean="0"/>
              <a:t>Куда-то убежало окончание.</a:t>
            </a:r>
          </a:p>
          <a:p>
            <a:pPr eaLnBrk="1" hangingPunct="1"/>
            <a:r>
              <a:rPr lang="ru-RU" b="1" i="1" smtClean="0"/>
              <a:t>Умчалось, разрешенья не спросив,</a:t>
            </a:r>
          </a:p>
          <a:p>
            <a:pPr eaLnBrk="1" hangingPunct="1"/>
            <a:r>
              <a:rPr lang="ru-RU" b="1" i="1" smtClean="0"/>
              <a:t>Стал смелый смел,</a:t>
            </a:r>
          </a:p>
          <a:p>
            <a:pPr eaLnBrk="1" hangingPunct="1"/>
            <a:r>
              <a:rPr lang="ru-RU" b="1" i="1" smtClean="0"/>
              <a:t>Красивый стал красив.</a:t>
            </a:r>
          </a:p>
        </p:txBody>
      </p:sp>
      <p:pic>
        <p:nvPicPr>
          <p:cNvPr id="8196" name="Picture 4" descr="Nov273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3789363"/>
            <a:ext cx="2598738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Краткие прилагательные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5887" cy="4267200"/>
          </a:xfrm>
        </p:spPr>
        <p:txBody>
          <a:bodyPr/>
          <a:lstStyle/>
          <a:p>
            <a:pPr eaLnBrk="1" hangingPunct="1"/>
            <a:r>
              <a:rPr lang="ru-RU" sz="2600" b="1" smtClean="0"/>
              <a:t>Каков? </a:t>
            </a:r>
          </a:p>
          <a:p>
            <a:pPr eaLnBrk="1" hangingPunct="1"/>
            <a:r>
              <a:rPr lang="ru-RU" sz="2600" b="1" smtClean="0"/>
              <a:t>Какова? </a:t>
            </a:r>
          </a:p>
          <a:p>
            <a:pPr eaLnBrk="1" hangingPunct="1"/>
            <a:r>
              <a:rPr lang="ru-RU" sz="2600" b="1" smtClean="0"/>
              <a:t>Каково?</a:t>
            </a:r>
          </a:p>
          <a:p>
            <a:pPr eaLnBrk="1" hangingPunct="1"/>
            <a:r>
              <a:rPr lang="ru-RU" sz="2600" b="1" smtClean="0"/>
              <a:t> Каковы?</a:t>
            </a:r>
          </a:p>
          <a:p>
            <a:pPr eaLnBrk="1" hangingPunct="1"/>
            <a:r>
              <a:rPr lang="ru-RU" sz="2600" b="1" smtClean="0"/>
              <a:t>Изменяются по родам и числам</a:t>
            </a:r>
          </a:p>
          <a:p>
            <a:pPr eaLnBrk="1" hangingPunct="1"/>
            <a:r>
              <a:rPr lang="ru-RU" sz="2600" b="1" smtClean="0"/>
              <a:t>Синтаксическая роль: СКАЗУЕМОЕ</a:t>
            </a:r>
          </a:p>
        </p:txBody>
      </p:sp>
      <p:graphicFrame>
        <p:nvGraphicFramePr>
          <p:cNvPr id="8215" name="Group 23"/>
          <p:cNvGraphicFramePr>
            <a:graphicFrameLocks noGrp="1"/>
          </p:cNvGraphicFramePr>
          <p:nvPr>
            <p:ph sz="half" idx="2"/>
          </p:nvPr>
        </p:nvGraphicFramePr>
        <p:xfrm>
          <a:off x="4641850" y="1752600"/>
          <a:ext cx="3925888" cy="3687797"/>
        </p:xfrm>
        <a:graphic>
          <a:graphicData uri="http://schemas.openxmlformats.org/drawingml/2006/table">
            <a:tbl>
              <a:tblPr/>
              <a:tblGrid>
                <a:gridCol w="1963738"/>
                <a:gridCol w="1962150"/>
              </a:tblGrid>
              <a:tr h="48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Ед. число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Мн. число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8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М.р. -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51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Ср. род-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7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Жен. Род-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37" name="Rectangle 24"/>
          <p:cNvSpPr>
            <a:spLocks noChangeArrowheads="1"/>
          </p:cNvSpPr>
          <p:nvPr/>
        </p:nvSpPr>
        <p:spPr bwMode="auto">
          <a:xfrm>
            <a:off x="5867400" y="2349500"/>
            <a:ext cx="43338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8" name="Rectangle 25"/>
          <p:cNvSpPr>
            <a:spLocks noChangeArrowheads="1"/>
          </p:cNvSpPr>
          <p:nvPr/>
        </p:nvSpPr>
        <p:spPr bwMode="auto">
          <a:xfrm>
            <a:off x="6227763" y="3429000"/>
            <a:ext cx="360362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u="sng">
                <a:latin typeface="Arial" charset="0"/>
              </a:rPr>
              <a:t>О</a:t>
            </a:r>
          </a:p>
        </p:txBody>
      </p:sp>
      <p:sp>
        <p:nvSpPr>
          <p:cNvPr id="9239" name="Rectangle 26"/>
          <p:cNvSpPr>
            <a:spLocks noChangeArrowheads="1"/>
          </p:cNvSpPr>
          <p:nvPr/>
        </p:nvSpPr>
        <p:spPr bwMode="auto">
          <a:xfrm>
            <a:off x="5508625" y="5013325"/>
            <a:ext cx="57626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u="sng">
                <a:latin typeface="Arial" charset="0"/>
              </a:rPr>
              <a:t>А</a:t>
            </a:r>
          </a:p>
        </p:txBody>
      </p:sp>
      <p:sp>
        <p:nvSpPr>
          <p:cNvPr id="9240" name="Rectangle 27"/>
          <p:cNvSpPr>
            <a:spLocks noChangeArrowheads="1"/>
          </p:cNvSpPr>
          <p:nvPr/>
        </p:nvSpPr>
        <p:spPr bwMode="auto">
          <a:xfrm>
            <a:off x="7308850" y="2565400"/>
            <a:ext cx="935038" cy="19431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 u="sng">
                <a:latin typeface="Arial" charset="0"/>
              </a:rPr>
              <a:t>И</a:t>
            </a:r>
          </a:p>
        </p:txBody>
      </p:sp>
      <p:sp>
        <p:nvSpPr>
          <p:cNvPr id="9241" name="Line 28"/>
          <p:cNvSpPr>
            <a:spLocks noChangeShapeType="1"/>
          </p:cNvSpPr>
          <p:nvPr/>
        </p:nvSpPr>
        <p:spPr bwMode="auto">
          <a:xfrm>
            <a:off x="1143000" y="5786438"/>
            <a:ext cx="21605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42" name="Line 29"/>
          <p:cNvSpPr>
            <a:spLocks noChangeShapeType="1"/>
          </p:cNvSpPr>
          <p:nvPr/>
        </p:nvSpPr>
        <p:spPr bwMode="auto">
          <a:xfrm>
            <a:off x="1214438" y="5857875"/>
            <a:ext cx="20161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Образуй краткие прилагательные от полных.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Белый – бел, бело, бела, белы</a:t>
            </a:r>
          </a:p>
          <a:p>
            <a:pPr eaLnBrk="1" hangingPunct="1"/>
            <a:r>
              <a:rPr lang="ru-RU" b="1" smtClean="0"/>
              <a:t>Красивый – красив, красиво, красива, красивы</a:t>
            </a:r>
          </a:p>
          <a:p>
            <a:pPr eaLnBrk="1" hangingPunct="1"/>
            <a:r>
              <a:rPr lang="ru-RU" b="1" smtClean="0"/>
              <a:t>Серый-</a:t>
            </a:r>
          </a:p>
          <a:p>
            <a:pPr eaLnBrk="1" hangingPunct="1"/>
            <a:r>
              <a:rPr lang="ru-RU" b="1" smtClean="0"/>
              <a:t>Злой-</a:t>
            </a:r>
          </a:p>
          <a:p>
            <a:pPr eaLnBrk="1" hangingPunct="1"/>
            <a:r>
              <a:rPr lang="ru-RU" b="1" smtClean="0"/>
              <a:t>Добрый-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Упражнение </a:t>
            </a:r>
            <a:r>
              <a:rPr lang="ru-RU" b="1" dirty="0" smtClean="0"/>
              <a:t> </a:t>
            </a:r>
            <a:r>
              <a:rPr lang="ru-RU" b="1" dirty="0" smtClean="0"/>
              <a:t>(самопроверка)</a:t>
            </a:r>
            <a:endParaRPr lang="ru-RU" dirty="0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566738" y="1752600"/>
          <a:ext cx="8001000" cy="38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3014"/>
                <a:gridCol w="1427386"/>
                <a:gridCol w="1600200"/>
                <a:gridCol w="1600200"/>
                <a:gridCol w="1600200"/>
              </a:tblGrid>
              <a:tr h="386430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Полное прилагательное</a:t>
                      </a:r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Краткие прилагательные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0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Муж. р.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Жен. р.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Ср. р.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Мн. число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59350">
                <a:tc>
                  <a:txBody>
                    <a:bodyPr/>
                    <a:lstStyle/>
                    <a:p>
                      <a:r>
                        <a:rPr lang="ru-RU" dirty="0" smtClean="0"/>
                        <a:t>Редкий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редок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редка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редко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редки</a:t>
                      </a:r>
                      <a:endParaRPr lang="ru-RU" dirty="0"/>
                    </a:p>
                  </a:txBody>
                  <a:tcPr/>
                </a:tc>
              </a:tr>
              <a:tr h="456465">
                <a:tc>
                  <a:txBody>
                    <a:bodyPr/>
                    <a:lstStyle/>
                    <a:p>
                      <a:r>
                        <a:rPr lang="ru-RU" dirty="0" smtClean="0"/>
                        <a:t>Дорогой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Дорог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Дорога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Дорого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Дороги</a:t>
                      </a:r>
                      <a:endParaRPr lang="ru-RU" dirty="0"/>
                    </a:p>
                  </a:txBody>
                  <a:tcPr/>
                </a:tc>
              </a:tr>
              <a:tr h="532542">
                <a:tc>
                  <a:txBody>
                    <a:bodyPr/>
                    <a:lstStyle/>
                    <a:p>
                      <a:r>
                        <a:rPr lang="ru-RU" dirty="0" smtClean="0"/>
                        <a:t>Бледный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Бледен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Бледна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Бледно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Бледны</a:t>
                      </a:r>
                      <a:endParaRPr lang="ru-RU" dirty="0"/>
                    </a:p>
                  </a:txBody>
                  <a:tcPr/>
                </a:tc>
              </a:tr>
              <a:tr h="532542">
                <a:tc>
                  <a:txBody>
                    <a:bodyPr/>
                    <a:lstStyle/>
                    <a:p>
                      <a:r>
                        <a:rPr lang="ru-RU" dirty="0" smtClean="0"/>
                        <a:t>Ловкий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Ловок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Ловка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Ловко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Ловки</a:t>
                      </a:r>
                      <a:endParaRPr lang="ru-RU" dirty="0"/>
                    </a:p>
                  </a:txBody>
                  <a:tcPr/>
                </a:tc>
              </a:tr>
              <a:tr h="456465">
                <a:tc>
                  <a:txBody>
                    <a:bodyPr/>
                    <a:lstStyle/>
                    <a:p>
                      <a:r>
                        <a:rPr lang="ru-RU" dirty="0" smtClean="0"/>
                        <a:t>Умный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Умны</a:t>
                      </a:r>
                      <a:endParaRPr lang="ru-RU" dirty="0"/>
                    </a:p>
                  </a:txBody>
                  <a:tcPr/>
                </a:tc>
              </a:tr>
              <a:tr h="391797">
                <a:tc>
                  <a:txBody>
                    <a:bodyPr/>
                    <a:lstStyle/>
                    <a:p>
                      <a:r>
                        <a:rPr lang="ru-RU" dirty="0" smtClean="0"/>
                        <a:t>сладковатый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сладковат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сладковата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сладковато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сладковаты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600" b="1" smtClean="0"/>
              <a:t>Ь после шипящих на конце слова у кратких прилагательных не пишется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5887" cy="4267200"/>
          </a:xfrm>
        </p:spPr>
        <p:txBody>
          <a:bodyPr/>
          <a:lstStyle/>
          <a:p>
            <a:pPr eaLnBrk="1" hangingPunct="1"/>
            <a:r>
              <a:rPr lang="ru-RU" sz="2600" b="1" smtClean="0"/>
              <a:t>КАКОВ?</a:t>
            </a:r>
          </a:p>
          <a:p>
            <a:pPr eaLnBrk="1" hangingPunct="1"/>
            <a:r>
              <a:rPr lang="ru-RU" sz="2600" b="1" smtClean="0"/>
              <a:t>Горя</a:t>
            </a:r>
            <a:r>
              <a:rPr lang="ru-RU" sz="2600" b="1" u="sng" smtClean="0"/>
              <a:t>ч</a:t>
            </a:r>
            <a:r>
              <a:rPr lang="ru-RU" sz="2600" b="1" smtClean="0"/>
              <a:t>, неуклю</a:t>
            </a:r>
            <a:r>
              <a:rPr lang="ru-RU" sz="2600" b="1" u="sng" smtClean="0"/>
              <a:t>ж</a:t>
            </a:r>
            <a:r>
              <a:rPr lang="ru-RU" sz="2600" b="1" smtClean="0"/>
              <a:t>, хоро</a:t>
            </a:r>
            <a:r>
              <a:rPr lang="ru-RU" sz="2600" b="1" u="sng" smtClean="0"/>
              <a:t>ш</a:t>
            </a:r>
            <a:r>
              <a:rPr lang="ru-RU" sz="2600" b="1" smtClean="0"/>
              <a:t>, то</a:t>
            </a:r>
            <a:r>
              <a:rPr lang="ru-RU" sz="2600" b="1" u="sng" smtClean="0"/>
              <a:t>щ</a:t>
            </a:r>
          </a:p>
          <a:p>
            <a:pPr eaLnBrk="1" hangingPunct="1"/>
            <a:endParaRPr lang="ru-RU" sz="2600" b="1" u="sng" smtClean="0"/>
          </a:p>
        </p:txBody>
      </p:sp>
      <p:graphicFrame>
        <p:nvGraphicFramePr>
          <p:cNvPr id="7201" name="Group 33"/>
          <p:cNvGraphicFramePr>
            <a:graphicFrameLocks noGrp="1"/>
          </p:cNvGraphicFramePr>
          <p:nvPr>
            <p:ph sz="half" idx="2"/>
          </p:nvPr>
        </p:nvGraphicFramePr>
        <p:xfrm>
          <a:off x="4284663" y="1412875"/>
          <a:ext cx="4402137" cy="5132808"/>
        </p:xfrm>
        <a:graphic>
          <a:graphicData uri="http://schemas.openxmlformats.org/drawingml/2006/table">
            <a:tbl>
              <a:tblPr/>
              <a:tblGrid>
                <a:gridCol w="2201862"/>
                <a:gridCol w="2200275"/>
              </a:tblGrid>
              <a:tr h="8289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Ь пишется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Ь не пишется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17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Сущ. 3 склон.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Помо</a:t>
                      </a:r>
                      <a:r>
                        <a:rPr kumimoji="0" lang="ru-RU" sz="2600" b="1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щь</a:t>
                      </a:r>
                      <a:r>
                        <a:rPr kumimoji="0" lang="ru-RU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, ло</a:t>
                      </a:r>
                      <a:r>
                        <a:rPr kumimoji="0" lang="ru-RU" sz="2600" b="1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жь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Сущ. 1 и 2 склонения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</a:t>
                      </a:r>
                      <a:r>
                        <a:rPr kumimoji="0" lang="ru-RU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вра</a:t>
                      </a:r>
                      <a:r>
                        <a:rPr kumimoji="0" lang="ru-RU" sz="2600" b="1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ч</a:t>
                      </a:r>
                      <a:r>
                        <a:rPr kumimoji="0" lang="ru-RU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, ту</a:t>
                      </a:r>
                      <a:r>
                        <a:rPr kumimoji="0" lang="ru-RU" sz="2600" b="1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ч</a:t>
                      </a:r>
                      <a:r>
                        <a:rPr kumimoji="0" lang="ru-RU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17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Все формы глаголов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Бере</a:t>
                      </a:r>
                      <a:r>
                        <a:rPr kumimoji="0" lang="ru-RU" sz="2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чь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, пое</a:t>
                      </a:r>
                      <a:r>
                        <a:rPr kumimoji="0" lang="ru-RU" sz="2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шь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Кр. прилаг.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Хоро</a:t>
                      </a:r>
                      <a:r>
                        <a:rPr kumimoji="0" lang="ru-RU" sz="2600" b="1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ш</a:t>
                      </a:r>
                      <a:r>
                        <a:rPr kumimoji="0" lang="ru-RU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, приго</a:t>
                      </a:r>
                      <a:r>
                        <a:rPr kumimoji="0" lang="ru-RU" sz="2600" b="1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ж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90</TotalTime>
  <Words>225</Words>
  <Application>Microsoft Office PowerPoint</Application>
  <PresentationFormat>Экран (4:3)</PresentationFormat>
  <Paragraphs>92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Verdana</vt:lpstr>
      <vt:lpstr>Wingdings</vt:lpstr>
      <vt:lpstr>Профиль</vt:lpstr>
      <vt:lpstr>Краткие прилагательные</vt:lpstr>
      <vt:lpstr>Верно или неверно? </vt:lpstr>
      <vt:lpstr>Презентация PowerPoint</vt:lpstr>
      <vt:lpstr>Презентация PowerPoint</vt:lpstr>
      <vt:lpstr>Краткие прилагательные</vt:lpstr>
      <vt:lpstr>Образуй краткие прилагательные от полных.</vt:lpstr>
      <vt:lpstr>Упражнение  (самопроверка)</vt:lpstr>
      <vt:lpstr>Ь после шипящих на конце слова у кратких прилагательных не пишется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Краткие прилагательные</dc:title>
  <dc:creator>NATAHA</dc:creator>
  <cp:lastModifiedBy>User</cp:lastModifiedBy>
  <cp:revision>12</cp:revision>
  <dcterms:created xsi:type="dcterms:W3CDTF">2007-11-26T23:11:41Z</dcterms:created>
  <dcterms:modified xsi:type="dcterms:W3CDTF">2020-03-27T09:21:42Z</dcterms:modified>
</cp:coreProperties>
</file>